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06" r:id="rId2"/>
  </p:sldMasterIdLst>
  <p:notesMasterIdLst>
    <p:notesMasterId r:id="rId15"/>
  </p:notesMasterIdLst>
  <p:sldIdLst>
    <p:sldId id="256" r:id="rId3"/>
    <p:sldId id="260" r:id="rId4"/>
    <p:sldId id="257" r:id="rId5"/>
    <p:sldId id="258"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D87CC-E3EE-45DF-A0ED-B5D188C22CAF}" v="20" dt="2023-03-09T21:32:23.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9EBD87CC-E3EE-45DF-A0ED-B5D188C22CAF}"/>
    <pc:docChg chg="undo custSel addSld delSld modSld addMainMaster delMainMaster">
      <pc:chgData name="Pascalle Cup" userId="abbe84a0-611b-406e-b251-e8b4b71c069a" providerId="ADAL" clId="{9EBD87CC-E3EE-45DF-A0ED-B5D188C22CAF}" dt="2023-03-09T21:32:23.036" v="2607"/>
      <pc:docMkLst>
        <pc:docMk/>
      </pc:docMkLst>
      <pc:sldChg chg="addSp delSp modSp mod setBg modClrScheme chgLayout">
        <pc:chgData name="Pascalle Cup" userId="abbe84a0-611b-406e-b251-e8b4b71c069a" providerId="ADAL" clId="{9EBD87CC-E3EE-45DF-A0ED-B5D188C22CAF}" dt="2023-03-09T20:24:05.496" v="10" actId="26606"/>
        <pc:sldMkLst>
          <pc:docMk/>
          <pc:sldMk cId="1775712364" sldId="256"/>
        </pc:sldMkLst>
        <pc:spChg chg="mod">
          <ac:chgData name="Pascalle Cup" userId="abbe84a0-611b-406e-b251-e8b4b71c069a" providerId="ADAL" clId="{9EBD87CC-E3EE-45DF-A0ED-B5D188C22CAF}" dt="2023-03-09T20:24:05.496" v="10" actId="26606"/>
          <ac:spMkLst>
            <pc:docMk/>
            <pc:sldMk cId="1775712364" sldId="256"/>
            <ac:spMk id="2" creationId="{880D9D87-C20B-EFD7-F19A-02FAF1FA2C54}"/>
          </ac:spMkLst>
        </pc:spChg>
        <pc:spChg chg="mod">
          <ac:chgData name="Pascalle Cup" userId="abbe84a0-611b-406e-b251-e8b4b71c069a" providerId="ADAL" clId="{9EBD87CC-E3EE-45DF-A0ED-B5D188C22CAF}" dt="2023-03-09T20:24:05.496" v="10" actId="26606"/>
          <ac:spMkLst>
            <pc:docMk/>
            <pc:sldMk cId="1775712364" sldId="256"/>
            <ac:spMk id="3" creationId="{F8C94B4C-62FF-B5AE-D365-102FFD238E53}"/>
          </ac:spMkLst>
        </pc:spChg>
        <pc:spChg chg="add del">
          <ac:chgData name="Pascalle Cup" userId="abbe84a0-611b-406e-b251-e8b4b71c069a" providerId="ADAL" clId="{9EBD87CC-E3EE-45DF-A0ED-B5D188C22CAF}" dt="2023-03-09T20:23:57.592" v="1" actId="26606"/>
          <ac:spMkLst>
            <pc:docMk/>
            <pc:sldMk cId="1775712364" sldId="256"/>
            <ac:spMk id="9" creationId="{0760E4C7-47B8-4356-ABCA-CC9C79E2D2B6}"/>
          </ac:spMkLst>
        </pc:spChg>
        <pc:spChg chg="add del">
          <ac:chgData name="Pascalle Cup" userId="abbe84a0-611b-406e-b251-e8b4b71c069a" providerId="ADAL" clId="{9EBD87CC-E3EE-45DF-A0ED-B5D188C22CAF}" dt="2023-03-09T20:23:57.592" v="1" actId="26606"/>
          <ac:spMkLst>
            <pc:docMk/>
            <pc:sldMk cId="1775712364" sldId="256"/>
            <ac:spMk id="11" creationId="{3F0586C3-A19F-D214-ABDE-30AD5B6669E5}"/>
          </ac:spMkLst>
        </pc:spChg>
        <pc:spChg chg="add del">
          <ac:chgData name="Pascalle Cup" userId="abbe84a0-611b-406e-b251-e8b4b71c069a" providerId="ADAL" clId="{9EBD87CC-E3EE-45DF-A0ED-B5D188C22CAF}" dt="2023-03-09T20:23:59.380" v="3" actId="26606"/>
          <ac:spMkLst>
            <pc:docMk/>
            <pc:sldMk cId="1775712364" sldId="256"/>
            <ac:spMk id="15" creationId="{064738AB-B6BE-4867-889A-52CE4AC8DBD0}"/>
          </ac:spMkLst>
        </pc:spChg>
        <pc:spChg chg="add del">
          <ac:chgData name="Pascalle Cup" userId="abbe84a0-611b-406e-b251-e8b4b71c069a" providerId="ADAL" clId="{9EBD87CC-E3EE-45DF-A0ED-B5D188C22CAF}" dt="2023-03-09T20:23:59.380" v="3" actId="26606"/>
          <ac:spMkLst>
            <pc:docMk/>
            <pc:sldMk cId="1775712364" sldId="256"/>
            <ac:spMk id="16" creationId="{EA164D6B-6878-4B9F-A2D0-985D39B17B46}"/>
          </ac:spMkLst>
        </pc:spChg>
        <pc:spChg chg="add del">
          <ac:chgData name="Pascalle Cup" userId="abbe84a0-611b-406e-b251-e8b4b71c069a" providerId="ADAL" clId="{9EBD87CC-E3EE-45DF-A0ED-B5D188C22CAF}" dt="2023-03-09T20:23:59.380" v="3" actId="26606"/>
          <ac:spMkLst>
            <pc:docMk/>
            <pc:sldMk cId="1775712364" sldId="256"/>
            <ac:spMk id="17" creationId="{57851D67-7085-40E2-B146-F91433A28E08}"/>
          </ac:spMkLst>
        </pc:spChg>
        <pc:spChg chg="add del">
          <ac:chgData name="Pascalle Cup" userId="abbe84a0-611b-406e-b251-e8b4b71c069a" providerId="ADAL" clId="{9EBD87CC-E3EE-45DF-A0ED-B5D188C22CAF}" dt="2023-03-09T20:23:59.380" v="3" actId="26606"/>
          <ac:spMkLst>
            <pc:docMk/>
            <pc:sldMk cId="1775712364" sldId="256"/>
            <ac:spMk id="18" creationId="{362F176A-9349-4CD7-8042-59C0200C8CE9}"/>
          </ac:spMkLst>
        </pc:spChg>
        <pc:spChg chg="add del">
          <ac:chgData name="Pascalle Cup" userId="abbe84a0-611b-406e-b251-e8b4b71c069a" providerId="ADAL" clId="{9EBD87CC-E3EE-45DF-A0ED-B5D188C22CAF}" dt="2023-03-09T20:23:59.380" v="3" actId="26606"/>
          <ac:spMkLst>
            <pc:docMk/>
            <pc:sldMk cId="1775712364" sldId="256"/>
            <ac:spMk id="19" creationId="{985AAE23-FCB6-4663-907C-0110B0FDC58E}"/>
          </ac:spMkLst>
        </pc:spChg>
        <pc:spChg chg="add del">
          <ac:chgData name="Pascalle Cup" userId="abbe84a0-611b-406e-b251-e8b4b71c069a" providerId="ADAL" clId="{9EBD87CC-E3EE-45DF-A0ED-B5D188C22CAF}" dt="2023-03-09T20:23:59.380" v="3" actId="26606"/>
          <ac:spMkLst>
            <pc:docMk/>
            <pc:sldMk cId="1775712364" sldId="256"/>
            <ac:spMk id="21" creationId="{9C969C2C-E7E3-4052-87D4-61E733EC1BBD}"/>
          </ac:spMkLst>
        </pc:spChg>
        <pc:spChg chg="add del">
          <ac:chgData name="Pascalle Cup" userId="abbe84a0-611b-406e-b251-e8b4b71c069a" providerId="ADAL" clId="{9EBD87CC-E3EE-45DF-A0ED-B5D188C22CAF}" dt="2023-03-09T20:23:59.380" v="3" actId="26606"/>
          <ac:spMkLst>
            <pc:docMk/>
            <pc:sldMk cId="1775712364" sldId="256"/>
            <ac:spMk id="22" creationId="{4E9A171F-91A7-42F8-B25C-E38B244E757C}"/>
          </ac:spMkLst>
        </pc:spChg>
        <pc:spChg chg="add del">
          <ac:chgData name="Pascalle Cup" userId="abbe84a0-611b-406e-b251-e8b4b71c069a" providerId="ADAL" clId="{9EBD87CC-E3EE-45DF-A0ED-B5D188C22CAF}" dt="2023-03-09T20:23:59.380" v="3" actId="26606"/>
          <ac:spMkLst>
            <pc:docMk/>
            <pc:sldMk cId="1775712364" sldId="256"/>
            <ac:spMk id="23" creationId="{7C60369F-A41B-4D6E-8990-30E2715C5730}"/>
          </ac:spMkLst>
        </pc:spChg>
        <pc:spChg chg="add del">
          <ac:chgData name="Pascalle Cup" userId="abbe84a0-611b-406e-b251-e8b4b71c069a" providerId="ADAL" clId="{9EBD87CC-E3EE-45DF-A0ED-B5D188C22CAF}" dt="2023-03-09T20:24:01.582" v="5" actId="26606"/>
          <ac:spMkLst>
            <pc:docMk/>
            <pc:sldMk cId="1775712364" sldId="256"/>
            <ac:spMk id="25" creationId="{82950D9A-4705-4314-961A-4F88B2CE412D}"/>
          </ac:spMkLst>
        </pc:spChg>
        <pc:spChg chg="add del">
          <ac:chgData name="Pascalle Cup" userId="abbe84a0-611b-406e-b251-e8b4b71c069a" providerId="ADAL" clId="{9EBD87CC-E3EE-45DF-A0ED-B5D188C22CAF}" dt="2023-03-09T20:24:01.582" v="5" actId="26606"/>
          <ac:spMkLst>
            <pc:docMk/>
            <pc:sldMk cId="1775712364" sldId="256"/>
            <ac:spMk id="26" creationId="{B13969F2-ED52-4E5C-B3FC-01E01B8B9FBC}"/>
          </ac:spMkLst>
        </pc:spChg>
        <pc:spChg chg="add del">
          <ac:chgData name="Pascalle Cup" userId="abbe84a0-611b-406e-b251-e8b4b71c069a" providerId="ADAL" clId="{9EBD87CC-E3EE-45DF-A0ED-B5D188C22CAF}" dt="2023-03-09T20:24:03.372" v="7" actId="26606"/>
          <ac:spMkLst>
            <pc:docMk/>
            <pc:sldMk cId="1775712364" sldId="256"/>
            <ac:spMk id="40" creationId="{81BC67A1-175E-439E-85E2-88911C119814}"/>
          </ac:spMkLst>
        </pc:spChg>
        <pc:spChg chg="add del">
          <ac:chgData name="Pascalle Cup" userId="abbe84a0-611b-406e-b251-e8b4b71c069a" providerId="ADAL" clId="{9EBD87CC-E3EE-45DF-A0ED-B5D188C22CAF}" dt="2023-03-09T20:24:03.372" v="7" actId="26606"/>
          <ac:spMkLst>
            <pc:docMk/>
            <pc:sldMk cId="1775712364" sldId="256"/>
            <ac:spMk id="51" creationId="{94A7B82C-30F1-42B4-BE36-3DB42DD517D1}"/>
          </ac:spMkLst>
        </pc:spChg>
        <pc:spChg chg="add del">
          <ac:chgData name="Pascalle Cup" userId="abbe84a0-611b-406e-b251-e8b4b71c069a" providerId="ADAL" clId="{9EBD87CC-E3EE-45DF-A0ED-B5D188C22CAF}" dt="2023-03-09T20:24:03.372" v="7" actId="26606"/>
          <ac:spMkLst>
            <pc:docMk/>
            <pc:sldMk cId="1775712364" sldId="256"/>
            <ac:spMk id="55" creationId="{43CA1578-CEEB-41BB-8068-C0DA02C36C52}"/>
          </ac:spMkLst>
        </pc:spChg>
        <pc:spChg chg="add del">
          <ac:chgData name="Pascalle Cup" userId="abbe84a0-611b-406e-b251-e8b4b71c069a" providerId="ADAL" clId="{9EBD87CC-E3EE-45DF-A0ED-B5D188C22CAF}" dt="2023-03-09T20:24:05.387" v="9" actId="26606"/>
          <ac:spMkLst>
            <pc:docMk/>
            <pc:sldMk cId="1775712364" sldId="256"/>
            <ac:spMk id="71" creationId="{BD32A07D-C646-4CC0-BA93-76707E707231}"/>
          </ac:spMkLst>
        </pc:spChg>
        <pc:spChg chg="add">
          <ac:chgData name="Pascalle Cup" userId="abbe84a0-611b-406e-b251-e8b4b71c069a" providerId="ADAL" clId="{9EBD87CC-E3EE-45DF-A0ED-B5D188C22CAF}" dt="2023-03-09T20:24:05.496" v="10" actId="26606"/>
          <ac:spMkLst>
            <pc:docMk/>
            <pc:sldMk cId="1775712364" sldId="256"/>
            <ac:spMk id="74" creationId="{81BC67A1-175E-439E-85E2-88911C119814}"/>
          </ac:spMkLst>
        </pc:spChg>
        <pc:spChg chg="add">
          <ac:chgData name="Pascalle Cup" userId="abbe84a0-611b-406e-b251-e8b4b71c069a" providerId="ADAL" clId="{9EBD87CC-E3EE-45DF-A0ED-B5D188C22CAF}" dt="2023-03-09T20:24:05.496" v="10" actId="26606"/>
          <ac:spMkLst>
            <pc:docMk/>
            <pc:sldMk cId="1775712364" sldId="256"/>
            <ac:spMk id="75" creationId="{94A7B82C-30F1-42B4-BE36-3DB42DD517D1}"/>
          </ac:spMkLst>
        </pc:spChg>
        <pc:spChg chg="add">
          <ac:chgData name="Pascalle Cup" userId="abbe84a0-611b-406e-b251-e8b4b71c069a" providerId="ADAL" clId="{9EBD87CC-E3EE-45DF-A0ED-B5D188C22CAF}" dt="2023-03-09T20:24:05.496" v="10" actId="26606"/>
          <ac:spMkLst>
            <pc:docMk/>
            <pc:sldMk cId="1775712364" sldId="256"/>
            <ac:spMk id="76" creationId="{43CA1578-CEEB-41BB-8068-C0DA02C36C52}"/>
          </ac:spMkLst>
        </pc:spChg>
        <pc:grpChg chg="add del">
          <ac:chgData name="Pascalle Cup" userId="abbe84a0-611b-406e-b251-e8b4b71c069a" providerId="ADAL" clId="{9EBD87CC-E3EE-45DF-A0ED-B5D188C22CAF}" dt="2023-03-09T20:24:03.372" v="7" actId="26606"/>
          <ac:grpSpMkLst>
            <pc:docMk/>
            <pc:sldMk cId="1775712364" sldId="256"/>
            <ac:grpSpMk id="41" creationId="{A5761FD8-9CFD-4F5A-AB69-F179306BCD09}"/>
          </ac:grpSpMkLst>
        </pc:grpChg>
        <pc:grpChg chg="add del">
          <ac:chgData name="Pascalle Cup" userId="abbe84a0-611b-406e-b251-e8b4b71c069a" providerId="ADAL" clId="{9EBD87CC-E3EE-45DF-A0ED-B5D188C22CAF}" dt="2023-03-09T20:24:03.372" v="7" actId="26606"/>
          <ac:grpSpMkLst>
            <pc:docMk/>
            <pc:sldMk cId="1775712364" sldId="256"/>
            <ac:grpSpMk id="52" creationId="{361195DA-BFB4-4917-BAFD-7D3D669EFA86}"/>
          </ac:grpSpMkLst>
        </pc:grpChg>
        <pc:grpChg chg="add del">
          <ac:chgData name="Pascalle Cup" userId="abbe84a0-611b-406e-b251-e8b4b71c069a" providerId="ADAL" clId="{9EBD87CC-E3EE-45DF-A0ED-B5D188C22CAF}" dt="2023-03-09T20:24:03.372" v="7" actId="26606"/>
          <ac:grpSpMkLst>
            <pc:docMk/>
            <pc:sldMk cId="1775712364" sldId="256"/>
            <ac:grpSpMk id="57" creationId="{7DF11618-754F-4C58-94AD-F7AA3530D6AF}"/>
          </ac:grpSpMkLst>
        </pc:grpChg>
        <pc:grpChg chg="add">
          <ac:chgData name="Pascalle Cup" userId="abbe84a0-611b-406e-b251-e8b4b71c069a" providerId="ADAL" clId="{9EBD87CC-E3EE-45DF-A0ED-B5D188C22CAF}" dt="2023-03-09T20:24:05.496" v="10" actId="26606"/>
          <ac:grpSpMkLst>
            <pc:docMk/>
            <pc:sldMk cId="1775712364" sldId="256"/>
            <ac:grpSpMk id="78" creationId="{7DF11618-754F-4C58-94AD-F7AA3530D6AF}"/>
          </ac:grpSpMkLst>
        </pc:grpChg>
        <pc:grpChg chg="add">
          <ac:chgData name="Pascalle Cup" userId="abbe84a0-611b-406e-b251-e8b4b71c069a" providerId="ADAL" clId="{9EBD87CC-E3EE-45DF-A0ED-B5D188C22CAF}" dt="2023-03-09T20:24:05.496" v="10" actId="26606"/>
          <ac:grpSpMkLst>
            <pc:docMk/>
            <pc:sldMk cId="1775712364" sldId="256"/>
            <ac:grpSpMk id="91" creationId="{A5761FD8-9CFD-4F5A-AB69-F179306BCD09}"/>
          </ac:grpSpMkLst>
        </pc:grpChg>
        <pc:grpChg chg="add">
          <ac:chgData name="Pascalle Cup" userId="abbe84a0-611b-406e-b251-e8b4b71c069a" providerId="ADAL" clId="{9EBD87CC-E3EE-45DF-A0ED-B5D188C22CAF}" dt="2023-03-09T20:24:05.496" v="10" actId="26606"/>
          <ac:grpSpMkLst>
            <pc:docMk/>
            <pc:sldMk cId="1775712364" sldId="256"/>
            <ac:grpSpMk id="92" creationId="{361195DA-BFB4-4917-BAFD-7D3D669EFA86}"/>
          </ac:grpSpMkLst>
        </pc:grpChg>
        <pc:picChg chg="add del">
          <ac:chgData name="Pascalle Cup" userId="abbe84a0-611b-406e-b251-e8b4b71c069a" providerId="ADAL" clId="{9EBD87CC-E3EE-45DF-A0ED-B5D188C22CAF}" dt="2023-03-09T20:23:57.592" v="1" actId="26606"/>
          <ac:picMkLst>
            <pc:docMk/>
            <pc:sldMk cId="1775712364" sldId="256"/>
            <ac:picMk id="4" creationId="{D1E7D1BE-CBD3-DCEB-88EA-88CF831D1147}"/>
          </ac:picMkLst>
        </pc:picChg>
        <pc:picChg chg="add del">
          <ac:chgData name="Pascalle Cup" userId="abbe84a0-611b-406e-b251-e8b4b71c069a" providerId="ADAL" clId="{9EBD87CC-E3EE-45DF-A0ED-B5D188C22CAF}" dt="2023-03-09T20:23:59.380" v="3" actId="26606"/>
          <ac:picMkLst>
            <pc:docMk/>
            <pc:sldMk cId="1775712364" sldId="256"/>
            <ac:picMk id="20" creationId="{F20085AB-B173-DEEA-92B7-904164EA38A1}"/>
          </ac:picMkLst>
        </pc:picChg>
        <pc:picChg chg="add del">
          <ac:chgData name="Pascalle Cup" userId="abbe84a0-611b-406e-b251-e8b4b71c069a" providerId="ADAL" clId="{9EBD87CC-E3EE-45DF-A0ED-B5D188C22CAF}" dt="2023-03-09T20:24:01.582" v="5" actId="26606"/>
          <ac:picMkLst>
            <pc:docMk/>
            <pc:sldMk cId="1775712364" sldId="256"/>
            <ac:picMk id="27" creationId="{FA5A4FCE-B580-EFDC-DB76-26C05CF151B9}"/>
          </ac:picMkLst>
        </pc:picChg>
        <pc:picChg chg="add del">
          <ac:chgData name="Pascalle Cup" userId="abbe84a0-611b-406e-b251-e8b4b71c069a" providerId="ADAL" clId="{9EBD87CC-E3EE-45DF-A0ED-B5D188C22CAF}" dt="2023-03-09T20:24:03.372" v="7" actId="26606"/>
          <ac:picMkLst>
            <pc:docMk/>
            <pc:sldMk cId="1775712364" sldId="256"/>
            <ac:picMk id="56" creationId="{C3EF5F12-7912-5642-C4C3-25C29ED812C3}"/>
          </ac:picMkLst>
        </pc:picChg>
        <pc:picChg chg="add del">
          <ac:chgData name="Pascalle Cup" userId="abbe84a0-611b-406e-b251-e8b4b71c069a" providerId="ADAL" clId="{9EBD87CC-E3EE-45DF-A0ED-B5D188C22CAF}" dt="2023-03-09T20:24:05.387" v="9" actId="26606"/>
          <ac:picMkLst>
            <pc:docMk/>
            <pc:sldMk cId="1775712364" sldId="256"/>
            <ac:picMk id="72" creationId="{9F0C6184-6C55-C1F4-C293-39C2BA554B28}"/>
          </ac:picMkLst>
        </pc:picChg>
        <pc:picChg chg="add">
          <ac:chgData name="Pascalle Cup" userId="abbe84a0-611b-406e-b251-e8b4b71c069a" providerId="ADAL" clId="{9EBD87CC-E3EE-45DF-A0ED-B5D188C22CAF}" dt="2023-03-09T20:24:05.496" v="10" actId="26606"/>
          <ac:picMkLst>
            <pc:docMk/>
            <pc:sldMk cId="1775712364" sldId="256"/>
            <ac:picMk id="77" creationId="{C3EF5F12-7912-5642-C4C3-25C29ED812C3}"/>
          </ac:picMkLst>
        </pc:picChg>
        <pc:cxnChg chg="add del">
          <ac:chgData name="Pascalle Cup" userId="abbe84a0-611b-406e-b251-e8b4b71c069a" providerId="ADAL" clId="{9EBD87CC-E3EE-45DF-A0ED-B5D188C22CAF}" dt="2023-03-09T20:23:57.592" v="1" actId="26606"/>
          <ac:cxnSpMkLst>
            <pc:docMk/>
            <pc:sldMk cId="1775712364" sldId="256"/>
            <ac:cxnSpMk id="13" creationId="{414C5C93-B9E9-4392-ADCF-ABF21209DD56}"/>
          </ac:cxnSpMkLst>
        </pc:cxnChg>
        <pc:cxnChg chg="add del">
          <ac:chgData name="Pascalle Cup" userId="abbe84a0-611b-406e-b251-e8b4b71c069a" providerId="ADAL" clId="{9EBD87CC-E3EE-45DF-A0ED-B5D188C22CAF}" dt="2023-03-09T20:24:01.582" v="5" actId="26606"/>
          <ac:cxnSpMkLst>
            <pc:docMk/>
            <pc:sldMk cId="1775712364" sldId="256"/>
            <ac:cxnSpMk id="28" creationId="{13AC671C-E66F-43C5-A66A-C477339DD232}"/>
          </ac:cxnSpMkLst>
        </pc:cxnChg>
      </pc:sldChg>
      <pc:sldChg chg="addSp delSp modSp new mod modAnim">
        <pc:chgData name="Pascalle Cup" userId="abbe84a0-611b-406e-b251-e8b4b71c069a" providerId="ADAL" clId="{9EBD87CC-E3EE-45DF-A0ED-B5D188C22CAF}" dt="2023-03-09T20:30:09.298" v="59"/>
        <pc:sldMkLst>
          <pc:docMk/>
          <pc:sldMk cId="3463794833" sldId="257"/>
        </pc:sldMkLst>
        <pc:spChg chg="add del mod">
          <ac:chgData name="Pascalle Cup" userId="abbe84a0-611b-406e-b251-e8b4b71c069a" providerId="ADAL" clId="{9EBD87CC-E3EE-45DF-A0ED-B5D188C22CAF}" dt="2023-03-09T20:27:29.732" v="15" actId="478"/>
          <ac:spMkLst>
            <pc:docMk/>
            <pc:sldMk cId="3463794833" sldId="257"/>
            <ac:spMk id="3" creationId="{518EDEB5-34B9-A7DB-D657-034CEFA03A6F}"/>
          </ac:spMkLst>
        </pc:spChg>
        <pc:spChg chg="add mod">
          <ac:chgData name="Pascalle Cup" userId="abbe84a0-611b-406e-b251-e8b4b71c069a" providerId="ADAL" clId="{9EBD87CC-E3EE-45DF-A0ED-B5D188C22CAF}" dt="2023-03-09T20:28:11.446" v="24" actId="1076"/>
          <ac:spMkLst>
            <pc:docMk/>
            <pc:sldMk cId="3463794833" sldId="257"/>
            <ac:spMk id="5" creationId="{9E54E073-8975-E2EA-2F5E-274C432F7FE2}"/>
          </ac:spMkLst>
        </pc:spChg>
        <pc:spChg chg="add mod">
          <ac:chgData name="Pascalle Cup" userId="abbe84a0-611b-406e-b251-e8b4b71c069a" providerId="ADAL" clId="{9EBD87CC-E3EE-45DF-A0ED-B5D188C22CAF}" dt="2023-03-09T20:29:09.073" v="30" actId="14100"/>
          <ac:spMkLst>
            <pc:docMk/>
            <pc:sldMk cId="3463794833" sldId="257"/>
            <ac:spMk id="7" creationId="{6638C144-067B-68F8-E807-7A80E407F4FA}"/>
          </ac:spMkLst>
        </pc:spChg>
        <pc:spChg chg="add mod">
          <ac:chgData name="Pascalle Cup" userId="abbe84a0-611b-406e-b251-e8b4b71c069a" providerId="ADAL" clId="{9EBD87CC-E3EE-45DF-A0ED-B5D188C22CAF}" dt="2023-03-09T20:29:58.029" v="57" actId="1076"/>
          <ac:spMkLst>
            <pc:docMk/>
            <pc:sldMk cId="3463794833" sldId="257"/>
            <ac:spMk id="9" creationId="{035991CB-6744-898E-14E0-5588FD5DFB7A}"/>
          </ac:spMkLst>
        </pc:spChg>
      </pc:sldChg>
      <pc:sldChg chg="addSp delSp modSp new mod">
        <pc:chgData name="Pascalle Cup" userId="abbe84a0-611b-406e-b251-e8b4b71c069a" providerId="ADAL" clId="{9EBD87CC-E3EE-45DF-A0ED-B5D188C22CAF}" dt="2023-03-09T20:44:13.196" v="116" actId="1076"/>
        <pc:sldMkLst>
          <pc:docMk/>
          <pc:sldMk cId="913917703" sldId="258"/>
        </pc:sldMkLst>
        <pc:spChg chg="add mod">
          <ac:chgData name="Pascalle Cup" userId="abbe84a0-611b-406e-b251-e8b4b71c069a" providerId="ADAL" clId="{9EBD87CC-E3EE-45DF-A0ED-B5D188C22CAF}" dt="2023-03-09T20:39:48.294" v="98" actId="14100"/>
          <ac:spMkLst>
            <pc:docMk/>
            <pc:sldMk cId="913917703" sldId="258"/>
            <ac:spMk id="3" creationId="{1971A449-5139-71DD-FBC7-4C011A98C9D8}"/>
          </ac:spMkLst>
        </pc:spChg>
        <pc:spChg chg="add del mod">
          <ac:chgData name="Pascalle Cup" userId="abbe84a0-611b-406e-b251-e8b4b71c069a" providerId="ADAL" clId="{9EBD87CC-E3EE-45DF-A0ED-B5D188C22CAF}" dt="2023-03-09T20:43:50.782" v="110" actId="478"/>
          <ac:spMkLst>
            <pc:docMk/>
            <pc:sldMk cId="913917703" sldId="258"/>
            <ac:spMk id="5" creationId="{1C599BE8-311F-1AAC-093C-D648F9048122}"/>
          </ac:spMkLst>
        </pc:spChg>
        <pc:spChg chg="add mod">
          <ac:chgData name="Pascalle Cup" userId="abbe84a0-611b-406e-b251-e8b4b71c069a" providerId="ADAL" clId="{9EBD87CC-E3EE-45DF-A0ED-B5D188C22CAF}" dt="2023-03-09T20:44:13.196" v="116" actId="1076"/>
          <ac:spMkLst>
            <pc:docMk/>
            <pc:sldMk cId="913917703" sldId="258"/>
            <ac:spMk id="7" creationId="{A9411F81-7F75-2F82-2E9C-9B5530038922}"/>
          </ac:spMkLst>
        </pc:spChg>
      </pc:sldChg>
      <pc:sldChg chg="addSp delSp modSp new del mod setBg">
        <pc:chgData name="Pascalle Cup" userId="abbe84a0-611b-406e-b251-e8b4b71c069a" providerId="ADAL" clId="{9EBD87CC-E3EE-45DF-A0ED-B5D188C22CAF}" dt="2023-03-09T20:47:38.295" v="141" actId="47"/>
        <pc:sldMkLst>
          <pc:docMk/>
          <pc:sldMk cId="2168508090" sldId="259"/>
        </pc:sldMkLst>
        <pc:spChg chg="add del mod">
          <ac:chgData name="Pascalle Cup" userId="abbe84a0-611b-406e-b251-e8b4b71c069a" providerId="ADAL" clId="{9EBD87CC-E3EE-45DF-A0ED-B5D188C22CAF}" dt="2023-03-09T20:36:46.337" v="84" actId="478"/>
          <ac:spMkLst>
            <pc:docMk/>
            <pc:sldMk cId="2168508090" sldId="259"/>
            <ac:spMk id="3" creationId="{851BC9A7-4CCA-B5CE-8C8A-1B38EF51B901}"/>
          </ac:spMkLst>
        </pc:spChg>
        <pc:spChg chg="add mod">
          <ac:chgData name="Pascalle Cup" userId="abbe84a0-611b-406e-b251-e8b4b71c069a" providerId="ADAL" clId="{9EBD87CC-E3EE-45DF-A0ED-B5D188C22CAF}" dt="2023-03-09T20:40:34.152" v="102" actId="26606"/>
          <ac:spMkLst>
            <pc:docMk/>
            <pc:sldMk cId="2168508090" sldId="259"/>
            <ac:spMk id="5" creationId="{DBEEB7E8-4DF9-9EA7-ACCA-AE88591C1B1C}"/>
          </ac:spMkLst>
        </pc:spChg>
        <pc:spChg chg="add del">
          <ac:chgData name="Pascalle Cup" userId="abbe84a0-611b-406e-b251-e8b4b71c069a" providerId="ADAL" clId="{9EBD87CC-E3EE-45DF-A0ED-B5D188C22CAF}" dt="2023-03-09T20:40:34.091" v="101" actId="26606"/>
          <ac:spMkLst>
            <pc:docMk/>
            <pc:sldMk cId="2168508090" sldId="259"/>
            <ac:spMk id="1031" creationId="{247A131F-D5DE-41A5-B4CF-4F345319B40B}"/>
          </ac:spMkLst>
        </pc:spChg>
        <pc:spChg chg="add del">
          <ac:chgData name="Pascalle Cup" userId="abbe84a0-611b-406e-b251-e8b4b71c069a" providerId="ADAL" clId="{9EBD87CC-E3EE-45DF-A0ED-B5D188C22CAF}" dt="2023-03-09T20:40:34.091" v="101" actId="26606"/>
          <ac:spMkLst>
            <pc:docMk/>
            <pc:sldMk cId="2168508090" sldId="259"/>
            <ac:spMk id="1033" creationId="{3AF4666D-BD98-40A5-A75F-478B982010B2}"/>
          </ac:spMkLst>
        </pc:spChg>
        <pc:spChg chg="add del">
          <ac:chgData name="Pascalle Cup" userId="abbe84a0-611b-406e-b251-e8b4b71c069a" providerId="ADAL" clId="{9EBD87CC-E3EE-45DF-A0ED-B5D188C22CAF}" dt="2023-03-09T20:40:34.091" v="101" actId="26606"/>
          <ac:spMkLst>
            <pc:docMk/>
            <pc:sldMk cId="2168508090" sldId="259"/>
            <ac:spMk id="1035" creationId="{68680585-71F9-4721-A998-4974171D2EB4}"/>
          </ac:spMkLst>
        </pc:spChg>
        <pc:spChg chg="add del">
          <ac:chgData name="Pascalle Cup" userId="abbe84a0-611b-406e-b251-e8b4b71c069a" providerId="ADAL" clId="{9EBD87CC-E3EE-45DF-A0ED-B5D188C22CAF}" dt="2023-03-09T20:40:34.091" v="101" actId="26606"/>
          <ac:spMkLst>
            <pc:docMk/>
            <pc:sldMk cId="2168508090" sldId="259"/>
            <ac:spMk id="1037" creationId="{12BC95C2-2EEC-4F59-ABA8-660B0D059CCF}"/>
          </ac:spMkLst>
        </pc:spChg>
        <pc:spChg chg="add del">
          <ac:chgData name="Pascalle Cup" userId="abbe84a0-611b-406e-b251-e8b4b71c069a" providerId="ADAL" clId="{9EBD87CC-E3EE-45DF-A0ED-B5D188C22CAF}" dt="2023-03-09T20:40:34.091" v="101" actId="26606"/>
          <ac:spMkLst>
            <pc:docMk/>
            <pc:sldMk cId="2168508090" sldId="259"/>
            <ac:spMk id="1057" creationId="{F1174801-1395-44C5-9B00-CCAC45C056E7}"/>
          </ac:spMkLst>
        </pc:spChg>
        <pc:spChg chg="add del">
          <ac:chgData name="Pascalle Cup" userId="abbe84a0-611b-406e-b251-e8b4b71c069a" providerId="ADAL" clId="{9EBD87CC-E3EE-45DF-A0ED-B5D188C22CAF}" dt="2023-03-09T20:40:34.091" v="101" actId="26606"/>
          <ac:spMkLst>
            <pc:docMk/>
            <pc:sldMk cId="2168508090" sldId="259"/>
            <ac:spMk id="1059" creationId="{996DFAFB-BCE1-4BEC-82FB-D574234DEF0A}"/>
          </ac:spMkLst>
        </pc:spChg>
        <pc:spChg chg="add">
          <ac:chgData name="Pascalle Cup" userId="abbe84a0-611b-406e-b251-e8b4b71c069a" providerId="ADAL" clId="{9EBD87CC-E3EE-45DF-A0ED-B5D188C22CAF}" dt="2023-03-09T20:40:34.152" v="102" actId="26606"/>
          <ac:spMkLst>
            <pc:docMk/>
            <pc:sldMk cId="2168508090" sldId="259"/>
            <ac:spMk id="1087" creationId="{247A131F-D5DE-41A5-B4CF-4F345319B40B}"/>
          </ac:spMkLst>
        </pc:spChg>
        <pc:spChg chg="add">
          <ac:chgData name="Pascalle Cup" userId="abbe84a0-611b-406e-b251-e8b4b71c069a" providerId="ADAL" clId="{9EBD87CC-E3EE-45DF-A0ED-B5D188C22CAF}" dt="2023-03-09T20:40:34.152" v="102" actId="26606"/>
          <ac:spMkLst>
            <pc:docMk/>
            <pc:sldMk cId="2168508090" sldId="259"/>
            <ac:spMk id="1088" creationId="{3AF4666D-BD98-40A5-A75F-478B982010B2}"/>
          </ac:spMkLst>
        </pc:spChg>
        <pc:spChg chg="add">
          <ac:chgData name="Pascalle Cup" userId="abbe84a0-611b-406e-b251-e8b4b71c069a" providerId="ADAL" clId="{9EBD87CC-E3EE-45DF-A0ED-B5D188C22CAF}" dt="2023-03-09T20:40:34.152" v="102" actId="26606"/>
          <ac:spMkLst>
            <pc:docMk/>
            <pc:sldMk cId="2168508090" sldId="259"/>
            <ac:spMk id="1089" creationId="{68680585-71F9-4721-A998-4974171D2EB4}"/>
          </ac:spMkLst>
        </pc:spChg>
        <pc:spChg chg="add">
          <ac:chgData name="Pascalle Cup" userId="abbe84a0-611b-406e-b251-e8b4b71c069a" providerId="ADAL" clId="{9EBD87CC-E3EE-45DF-A0ED-B5D188C22CAF}" dt="2023-03-09T20:40:34.152" v="102" actId="26606"/>
          <ac:spMkLst>
            <pc:docMk/>
            <pc:sldMk cId="2168508090" sldId="259"/>
            <ac:spMk id="1090" creationId="{12BC95C2-2EEC-4F59-ABA8-660B0D059CCF}"/>
          </ac:spMkLst>
        </pc:spChg>
        <pc:spChg chg="add">
          <ac:chgData name="Pascalle Cup" userId="abbe84a0-611b-406e-b251-e8b4b71c069a" providerId="ADAL" clId="{9EBD87CC-E3EE-45DF-A0ED-B5D188C22CAF}" dt="2023-03-09T20:40:34.152" v="102" actId="26606"/>
          <ac:spMkLst>
            <pc:docMk/>
            <pc:sldMk cId="2168508090" sldId="259"/>
            <ac:spMk id="1107" creationId="{F1174801-1395-44C5-9B00-CCAC45C056E7}"/>
          </ac:spMkLst>
        </pc:spChg>
        <pc:spChg chg="add">
          <ac:chgData name="Pascalle Cup" userId="abbe84a0-611b-406e-b251-e8b4b71c069a" providerId="ADAL" clId="{9EBD87CC-E3EE-45DF-A0ED-B5D188C22CAF}" dt="2023-03-09T20:40:34.152" v="102" actId="26606"/>
          <ac:spMkLst>
            <pc:docMk/>
            <pc:sldMk cId="2168508090" sldId="259"/>
            <ac:spMk id="1108" creationId="{996DFAFB-BCE1-4BEC-82FB-D574234DEF0A}"/>
          </ac:spMkLst>
        </pc:spChg>
        <pc:grpChg chg="add del">
          <ac:chgData name="Pascalle Cup" userId="abbe84a0-611b-406e-b251-e8b4b71c069a" providerId="ADAL" clId="{9EBD87CC-E3EE-45DF-A0ED-B5D188C22CAF}" dt="2023-03-09T20:40:34.091" v="101" actId="26606"/>
          <ac:grpSpMkLst>
            <pc:docMk/>
            <pc:sldMk cId="2168508090" sldId="259"/>
            <ac:grpSpMk id="1039" creationId="{03E9870D-4BBA-43AF-8D44-BBADF020CFF6}"/>
          </ac:grpSpMkLst>
        </pc:grpChg>
        <pc:grpChg chg="add del">
          <ac:chgData name="Pascalle Cup" userId="abbe84a0-611b-406e-b251-e8b4b71c069a" providerId="ADAL" clId="{9EBD87CC-E3EE-45DF-A0ED-B5D188C22CAF}" dt="2023-03-09T20:40:34.091" v="101" actId="26606"/>
          <ac:grpSpMkLst>
            <pc:docMk/>
            <pc:sldMk cId="2168508090" sldId="259"/>
            <ac:grpSpMk id="1048" creationId="{C3279E8D-2BAA-4CB1-834B-09FADD54DE56}"/>
          </ac:grpSpMkLst>
        </pc:grpChg>
        <pc:grpChg chg="add del">
          <ac:chgData name="Pascalle Cup" userId="abbe84a0-611b-406e-b251-e8b4b71c069a" providerId="ADAL" clId="{9EBD87CC-E3EE-45DF-A0ED-B5D188C22CAF}" dt="2023-03-09T20:40:34.091" v="101" actId="26606"/>
          <ac:grpSpMkLst>
            <pc:docMk/>
            <pc:sldMk cId="2168508090" sldId="259"/>
            <ac:grpSpMk id="1061" creationId="{E4A71F22-0E43-4930-8185-0D8C17363485}"/>
          </ac:grpSpMkLst>
        </pc:grpChg>
        <pc:grpChg chg="add del">
          <ac:chgData name="Pascalle Cup" userId="abbe84a0-611b-406e-b251-e8b4b71c069a" providerId="ADAL" clId="{9EBD87CC-E3EE-45DF-A0ED-B5D188C22CAF}" dt="2023-03-09T20:40:34.091" v="101" actId="26606"/>
          <ac:grpSpMkLst>
            <pc:docMk/>
            <pc:sldMk cId="2168508090" sldId="259"/>
            <ac:grpSpMk id="1071" creationId="{1EDF0462-C0C2-4E84-A7EA-8EE60CEFF6D8}"/>
          </ac:grpSpMkLst>
        </pc:grpChg>
        <pc:grpChg chg="add">
          <ac:chgData name="Pascalle Cup" userId="abbe84a0-611b-406e-b251-e8b4b71c069a" providerId="ADAL" clId="{9EBD87CC-E3EE-45DF-A0ED-B5D188C22CAF}" dt="2023-03-09T20:40:34.152" v="102" actId="26606"/>
          <ac:grpSpMkLst>
            <pc:docMk/>
            <pc:sldMk cId="2168508090" sldId="259"/>
            <ac:grpSpMk id="1073" creationId="{3BA20DD8-870F-4B86-8891-FE2298D59FE6}"/>
          </ac:grpSpMkLst>
        </pc:grpChg>
        <pc:grpChg chg="add del">
          <ac:chgData name="Pascalle Cup" userId="abbe84a0-611b-406e-b251-e8b4b71c069a" providerId="ADAL" clId="{9EBD87CC-E3EE-45DF-A0ED-B5D188C22CAF}" dt="2023-03-09T20:40:34.091" v="101" actId="26606"/>
          <ac:grpSpMkLst>
            <pc:docMk/>
            <pc:sldMk cId="2168508090" sldId="259"/>
            <ac:grpSpMk id="1075" creationId="{B798A610-8506-4BC1-8108-8E1A31CAB879}"/>
          </ac:grpSpMkLst>
        </pc:grpChg>
        <pc:grpChg chg="add">
          <ac:chgData name="Pascalle Cup" userId="abbe84a0-611b-406e-b251-e8b4b71c069a" providerId="ADAL" clId="{9EBD87CC-E3EE-45DF-A0ED-B5D188C22CAF}" dt="2023-03-09T20:40:34.152" v="102" actId="26606"/>
          <ac:grpSpMkLst>
            <pc:docMk/>
            <pc:sldMk cId="2168508090" sldId="259"/>
            <ac:grpSpMk id="1091" creationId="{03E9870D-4BBA-43AF-8D44-BBADF020CFF6}"/>
          </ac:grpSpMkLst>
        </pc:grpChg>
        <pc:grpChg chg="add">
          <ac:chgData name="Pascalle Cup" userId="abbe84a0-611b-406e-b251-e8b4b71c069a" providerId="ADAL" clId="{9EBD87CC-E3EE-45DF-A0ED-B5D188C22CAF}" dt="2023-03-09T20:40:34.152" v="102" actId="26606"/>
          <ac:grpSpMkLst>
            <pc:docMk/>
            <pc:sldMk cId="2168508090" sldId="259"/>
            <ac:grpSpMk id="1099" creationId="{C3279E8D-2BAA-4CB1-834B-09FADD54DE56}"/>
          </ac:grpSpMkLst>
        </pc:grpChg>
        <pc:grpChg chg="add">
          <ac:chgData name="Pascalle Cup" userId="abbe84a0-611b-406e-b251-e8b4b71c069a" providerId="ADAL" clId="{9EBD87CC-E3EE-45DF-A0ED-B5D188C22CAF}" dt="2023-03-09T20:40:34.152" v="102" actId="26606"/>
          <ac:grpSpMkLst>
            <pc:docMk/>
            <pc:sldMk cId="2168508090" sldId="259"/>
            <ac:grpSpMk id="1109" creationId="{AAADD158-DBEF-4619-921F-66286DC85231}"/>
          </ac:grpSpMkLst>
        </pc:grpChg>
        <pc:grpChg chg="add">
          <ac:chgData name="Pascalle Cup" userId="abbe84a0-611b-406e-b251-e8b4b71c069a" providerId="ADAL" clId="{9EBD87CC-E3EE-45DF-A0ED-B5D188C22CAF}" dt="2023-03-09T20:40:34.152" v="102" actId="26606"/>
          <ac:grpSpMkLst>
            <pc:docMk/>
            <pc:sldMk cId="2168508090" sldId="259"/>
            <ac:grpSpMk id="1125" creationId="{D8D0BCA7-5D07-40EB-956A-AA4D8F9BC939}"/>
          </ac:grpSpMkLst>
        </pc:grpChg>
        <pc:picChg chg="add mod">
          <ac:chgData name="Pascalle Cup" userId="abbe84a0-611b-406e-b251-e8b4b71c069a" providerId="ADAL" clId="{9EBD87CC-E3EE-45DF-A0ED-B5D188C22CAF}" dt="2023-03-09T20:40:34.152" v="102" actId="26606"/>
          <ac:picMkLst>
            <pc:docMk/>
            <pc:sldMk cId="2168508090" sldId="259"/>
            <ac:picMk id="1026" creationId="{89D101F6-FB2B-0D47-F6AB-8D25D3E0179C}"/>
          </ac:picMkLst>
        </pc:picChg>
      </pc:sldChg>
      <pc:sldChg chg="modSp">
        <pc:chgData name="Pascalle Cup" userId="abbe84a0-611b-406e-b251-e8b4b71c069a" providerId="ADAL" clId="{9EBD87CC-E3EE-45DF-A0ED-B5D188C22CAF}" dt="2023-03-09T20:39:33.332" v="93" actId="207"/>
        <pc:sldMkLst>
          <pc:docMk/>
          <pc:sldMk cId="2577398942" sldId="260"/>
        </pc:sldMkLst>
        <pc:spChg chg="mod">
          <ac:chgData name="Pascalle Cup" userId="abbe84a0-611b-406e-b251-e8b4b71c069a" providerId="ADAL" clId="{9EBD87CC-E3EE-45DF-A0ED-B5D188C22CAF}" dt="2023-03-09T20:39:33.332" v="93" actId="207"/>
          <ac:spMkLst>
            <pc:docMk/>
            <pc:sldMk cId="2577398942" sldId="260"/>
            <ac:spMk id="9" creationId="{8612A9B6-3725-4EBF-8FAB-4FB1013A02FF}"/>
          </ac:spMkLst>
        </pc:spChg>
      </pc:sldChg>
      <pc:sldChg chg="addSp modSp new mod">
        <pc:chgData name="Pascalle Cup" userId="abbe84a0-611b-406e-b251-e8b4b71c069a" providerId="ADAL" clId="{9EBD87CC-E3EE-45DF-A0ED-B5D188C22CAF}" dt="2023-03-09T20:58:17.363" v="1264" actId="1076"/>
        <pc:sldMkLst>
          <pc:docMk/>
          <pc:sldMk cId="2402825275" sldId="261"/>
        </pc:sldMkLst>
        <pc:spChg chg="add mod">
          <ac:chgData name="Pascalle Cup" userId="abbe84a0-611b-406e-b251-e8b4b71c069a" providerId="ADAL" clId="{9EBD87CC-E3EE-45DF-A0ED-B5D188C22CAF}" dt="2023-03-09T20:58:07.526" v="1263" actId="20577"/>
          <ac:spMkLst>
            <pc:docMk/>
            <pc:sldMk cId="2402825275" sldId="261"/>
            <ac:spMk id="3" creationId="{7D630B09-FDB7-EAFC-734F-DE2FBF0FBAFA}"/>
          </ac:spMkLst>
        </pc:spChg>
        <pc:spChg chg="add mod">
          <ac:chgData name="Pascalle Cup" userId="abbe84a0-611b-406e-b251-e8b4b71c069a" providerId="ADAL" clId="{9EBD87CC-E3EE-45DF-A0ED-B5D188C22CAF}" dt="2023-03-09T20:58:17.363" v="1264" actId="1076"/>
          <ac:spMkLst>
            <pc:docMk/>
            <pc:sldMk cId="2402825275" sldId="261"/>
            <ac:spMk id="5" creationId="{4E684877-F845-EB70-5EF4-CBB7D0D7705C}"/>
          </ac:spMkLst>
        </pc:spChg>
      </pc:sldChg>
      <pc:sldChg chg="addSp delSp modSp new mod">
        <pc:chgData name="Pascalle Cup" userId="abbe84a0-611b-406e-b251-e8b4b71c069a" providerId="ADAL" clId="{9EBD87CC-E3EE-45DF-A0ED-B5D188C22CAF}" dt="2023-03-09T20:59:30.403" v="1276" actId="1076"/>
        <pc:sldMkLst>
          <pc:docMk/>
          <pc:sldMk cId="2865563468" sldId="262"/>
        </pc:sldMkLst>
        <pc:spChg chg="mod">
          <ac:chgData name="Pascalle Cup" userId="abbe84a0-611b-406e-b251-e8b4b71c069a" providerId="ADAL" clId="{9EBD87CC-E3EE-45DF-A0ED-B5D188C22CAF}" dt="2023-03-09T20:48:09.813" v="148" actId="20577"/>
          <ac:spMkLst>
            <pc:docMk/>
            <pc:sldMk cId="2865563468" sldId="262"/>
            <ac:spMk id="2" creationId="{15A50B62-34BD-6FAD-36C4-1508B44C3B3C}"/>
          </ac:spMkLst>
        </pc:spChg>
        <pc:spChg chg="add mod">
          <ac:chgData name="Pascalle Cup" userId="abbe84a0-611b-406e-b251-e8b4b71c069a" providerId="ADAL" clId="{9EBD87CC-E3EE-45DF-A0ED-B5D188C22CAF}" dt="2023-03-09T20:49:42.015" v="250" actId="14100"/>
          <ac:spMkLst>
            <pc:docMk/>
            <pc:sldMk cId="2865563468" sldId="262"/>
            <ac:spMk id="4" creationId="{0073DBAD-C4A8-783B-1DF9-1C11441B38B5}"/>
          </ac:spMkLst>
        </pc:spChg>
        <pc:spChg chg="add mod">
          <ac:chgData name="Pascalle Cup" userId="abbe84a0-611b-406e-b251-e8b4b71c069a" providerId="ADAL" clId="{9EBD87CC-E3EE-45DF-A0ED-B5D188C22CAF}" dt="2023-03-09T20:58:31.696" v="1268" actId="6549"/>
          <ac:spMkLst>
            <pc:docMk/>
            <pc:sldMk cId="2865563468" sldId="262"/>
            <ac:spMk id="6" creationId="{CFEE08C6-FEA6-B3E1-2C34-0AE2F179F2B7}"/>
          </ac:spMkLst>
        </pc:spChg>
        <pc:picChg chg="add del mod">
          <ac:chgData name="Pascalle Cup" userId="abbe84a0-611b-406e-b251-e8b4b71c069a" providerId="ADAL" clId="{9EBD87CC-E3EE-45DF-A0ED-B5D188C22CAF}" dt="2023-03-09T20:59:19.951" v="1272" actId="478"/>
          <ac:picMkLst>
            <pc:docMk/>
            <pc:sldMk cId="2865563468" sldId="262"/>
            <ac:picMk id="7" creationId="{6F1DF128-4431-4F38-039F-50429FF71D91}"/>
          </ac:picMkLst>
        </pc:picChg>
        <pc:picChg chg="add mod">
          <ac:chgData name="Pascalle Cup" userId="abbe84a0-611b-406e-b251-e8b4b71c069a" providerId="ADAL" clId="{9EBD87CC-E3EE-45DF-A0ED-B5D188C22CAF}" dt="2023-03-09T20:59:30.403" v="1276" actId="1076"/>
          <ac:picMkLst>
            <pc:docMk/>
            <pc:sldMk cId="2865563468" sldId="262"/>
            <ac:picMk id="8" creationId="{F388E244-1ECA-3A06-9194-7FB39AD84C91}"/>
          </ac:picMkLst>
        </pc:picChg>
      </pc:sldChg>
      <pc:sldChg chg="addSp modSp new mod">
        <pc:chgData name="Pascalle Cup" userId="abbe84a0-611b-406e-b251-e8b4b71c069a" providerId="ADAL" clId="{9EBD87CC-E3EE-45DF-A0ED-B5D188C22CAF}" dt="2023-03-09T20:51:58.822" v="496" actId="14100"/>
        <pc:sldMkLst>
          <pc:docMk/>
          <pc:sldMk cId="3778481343" sldId="263"/>
        </pc:sldMkLst>
        <pc:spChg chg="mod">
          <ac:chgData name="Pascalle Cup" userId="abbe84a0-611b-406e-b251-e8b4b71c069a" providerId="ADAL" clId="{9EBD87CC-E3EE-45DF-A0ED-B5D188C22CAF}" dt="2023-03-09T20:50:27.752" v="257" actId="27636"/>
          <ac:spMkLst>
            <pc:docMk/>
            <pc:sldMk cId="3778481343" sldId="263"/>
            <ac:spMk id="2" creationId="{C7450B48-BB50-7AEC-3C00-D23A0B0234C1}"/>
          </ac:spMkLst>
        </pc:spChg>
        <pc:spChg chg="add mod">
          <ac:chgData name="Pascalle Cup" userId="abbe84a0-611b-406e-b251-e8b4b71c069a" providerId="ADAL" clId="{9EBD87CC-E3EE-45DF-A0ED-B5D188C22CAF}" dt="2023-03-09T20:51:36.083" v="493" actId="1076"/>
          <ac:spMkLst>
            <pc:docMk/>
            <pc:sldMk cId="3778481343" sldId="263"/>
            <ac:spMk id="4" creationId="{BB862F15-DA32-ED11-1D61-AAD151028A6B}"/>
          </ac:spMkLst>
        </pc:spChg>
        <pc:spChg chg="add mod">
          <ac:chgData name="Pascalle Cup" userId="abbe84a0-611b-406e-b251-e8b4b71c069a" providerId="ADAL" clId="{9EBD87CC-E3EE-45DF-A0ED-B5D188C22CAF}" dt="2023-03-09T20:51:58.822" v="496" actId="14100"/>
          <ac:spMkLst>
            <pc:docMk/>
            <pc:sldMk cId="3778481343" sldId="263"/>
            <ac:spMk id="6" creationId="{923E3AC4-7969-1CD3-4A4B-2A7C31CA19A1}"/>
          </ac:spMkLst>
        </pc:spChg>
      </pc:sldChg>
      <pc:sldChg chg="addSp modSp new mod">
        <pc:chgData name="Pascalle Cup" userId="abbe84a0-611b-406e-b251-e8b4b71c069a" providerId="ADAL" clId="{9EBD87CC-E3EE-45DF-A0ED-B5D188C22CAF}" dt="2023-03-09T21:00:19.406" v="1278" actId="113"/>
        <pc:sldMkLst>
          <pc:docMk/>
          <pc:sldMk cId="2530883052" sldId="264"/>
        </pc:sldMkLst>
        <pc:spChg chg="mod">
          <ac:chgData name="Pascalle Cup" userId="abbe84a0-611b-406e-b251-e8b4b71c069a" providerId="ADAL" clId="{9EBD87CC-E3EE-45DF-A0ED-B5D188C22CAF}" dt="2023-03-09T20:52:29.064" v="502" actId="27636"/>
          <ac:spMkLst>
            <pc:docMk/>
            <pc:sldMk cId="2530883052" sldId="264"/>
            <ac:spMk id="2" creationId="{EC97556A-0F2E-CD14-1198-26BBDB4ADDDC}"/>
          </ac:spMkLst>
        </pc:spChg>
        <pc:spChg chg="add mod">
          <ac:chgData name="Pascalle Cup" userId="abbe84a0-611b-406e-b251-e8b4b71c069a" providerId="ADAL" clId="{9EBD87CC-E3EE-45DF-A0ED-B5D188C22CAF}" dt="2023-03-09T20:53:40.130" v="763" actId="20577"/>
          <ac:spMkLst>
            <pc:docMk/>
            <pc:sldMk cId="2530883052" sldId="264"/>
            <ac:spMk id="4" creationId="{93CFB014-371A-3912-32CF-08D847C4A8F0}"/>
          </ac:spMkLst>
        </pc:spChg>
        <pc:spChg chg="add mod">
          <ac:chgData name="Pascalle Cup" userId="abbe84a0-611b-406e-b251-e8b4b71c069a" providerId="ADAL" clId="{9EBD87CC-E3EE-45DF-A0ED-B5D188C22CAF}" dt="2023-03-09T20:57:18.078" v="1187" actId="403"/>
          <ac:spMkLst>
            <pc:docMk/>
            <pc:sldMk cId="2530883052" sldId="264"/>
            <ac:spMk id="6" creationId="{0D357F7F-2776-5DD0-F48E-7748FCE12271}"/>
          </ac:spMkLst>
        </pc:spChg>
        <pc:spChg chg="add mod">
          <ac:chgData name="Pascalle Cup" userId="abbe84a0-611b-406e-b251-e8b4b71c069a" providerId="ADAL" clId="{9EBD87CC-E3EE-45DF-A0ED-B5D188C22CAF}" dt="2023-03-09T21:00:19.406" v="1278" actId="113"/>
          <ac:spMkLst>
            <pc:docMk/>
            <pc:sldMk cId="2530883052" sldId="264"/>
            <ac:spMk id="8" creationId="{0E3D1994-F097-C838-25EB-D16F521A472A}"/>
          </ac:spMkLst>
        </pc:spChg>
      </pc:sldChg>
      <pc:sldChg chg="addSp modSp new mod modAnim">
        <pc:chgData name="Pascalle Cup" userId="abbe84a0-611b-406e-b251-e8b4b71c069a" providerId="ADAL" clId="{9EBD87CC-E3EE-45DF-A0ED-B5D188C22CAF}" dt="2023-03-09T21:12:32.845" v="1554"/>
        <pc:sldMkLst>
          <pc:docMk/>
          <pc:sldMk cId="498217815" sldId="265"/>
        </pc:sldMkLst>
        <pc:spChg chg="mod">
          <ac:chgData name="Pascalle Cup" userId="abbe84a0-611b-406e-b251-e8b4b71c069a" providerId="ADAL" clId="{9EBD87CC-E3EE-45DF-A0ED-B5D188C22CAF}" dt="2023-03-09T21:00:28.555" v="1297" actId="20577"/>
          <ac:spMkLst>
            <pc:docMk/>
            <pc:sldMk cId="498217815" sldId="265"/>
            <ac:spMk id="2" creationId="{84D29E71-F924-9CD2-EA70-CF03993CEB55}"/>
          </ac:spMkLst>
        </pc:spChg>
        <pc:spChg chg="add mod">
          <ac:chgData name="Pascalle Cup" userId="abbe84a0-611b-406e-b251-e8b4b71c069a" providerId="ADAL" clId="{9EBD87CC-E3EE-45DF-A0ED-B5D188C22CAF}" dt="2023-03-09T21:11:14.298" v="1441" actId="6549"/>
          <ac:spMkLst>
            <pc:docMk/>
            <pc:sldMk cId="498217815" sldId="265"/>
            <ac:spMk id="4" creationId="{10124DA5-13C4-DA35-105F-CF0B8D8A50D9}"/>
          </ac:spMkLst>
        </pc:spChg>
        <pc:spChg chg="add mod">
          <ac:chgData name="Pascalle Cup" userId="abbe84a0-611b-406e-b251-e8b4b71c069a" providerId="ADAL" clId="{9EBD87CC-E3EE-45DF-A0ED-B5D188C22CAF}" dt="2023-03-09T21:11:24.337" v="1442" actId="1076"/>
          <ac:spMkLst>
            <pc:docMk/>
            <pc:sldMk cId="498217815" sldId="265"/>
            <ac:spMk id="6" creationId="{3764AA10-5293-D7BC-A25A-AD2F4E4492CB}"/>
          </ac:spMkLst>
        </pc:spChg>
        <pc:spChg chg="add mod">
          <ac:chgData name="Pascalle Cup" userId="abbe84a0-611b-406e-b251-e8b4b71c069a" providerId="ADAL" clId="{9EBD87CC-E3EE-45DF-A0ED-B5D188C22CAF}" dt="2023-03-09T21:10:44.497" v="1435" actId="1076"/>
          <ac:spMkLst>
            <pc:docMk/>
            <pc:sldMk cId="498217815" sldId="265"/>
            <ac:spMk id="7" creationId="{C3C2FA70-B015-041D-7A02-2389E5AD2C17}"/>
          </ac:spMkLst>
        </pc:spChg>
        <pc:spChg chg="add mod">
          <ac:chgData name="Pascalle Cup" userId="abbe84a0-611b-406e-b251-e8b4b71c069a" providerId="ADAL" clId="{9EBD87CC-E3EE-45DF-A0ED-B5D188C22CAF}" dt="2023-03-09T21:12:17.865" v="1551" actId="1076"/>
          <ac:spMkLst>
            <pc:docMk/>
            <pc:sldMk cId="498217815" sldId="265"/>
            <ac:spMk id="8" creationId="{E104AF9D-C7F8-A044-C017-0B3CAD690EB7}"/>
          </ac:spMkLst>
        </pc:spChg>
      </pc:sldChg>
      <pc:sldChg chg="addSp modSp new mod">
        <pc:chgData name="Pascalle Cup" userId="abbe84a0-611b-406e-b251-e8b4b71c069a" providerId="ADAL" clId="{9EBD87CC-E3EE-45DF-A0ED-B5D188C22CAF}" dt="2023-03-09T21:19:30.710" v="2434" actId="20577"/>
        <pc:sldMkLst>
          <pc:docMk/>
          <pc:sldMk cId="3482093987" sldId="266"/>
        </pc:sldMkLst>
        <pc:spChg chg="mod">
          <ac:chgData name="Pascalle Cup" userId="abbe84a0-611b-406e-b251-e8b4b71c069a" providerId="ADAL" clId="{9EBD87CC-E3EE-45DF-A0ED-B5D188C22CAF}" dt="2023-03-09T21:12:48.050" v="1592" actId="20577"/>
          <ac:spMkLst>
            <pc:docMk/>
            <pc:sldMk cId="3482093987" sldId="266"/>
            <ac:spMk id="2" creationId="{986F8590-C109-70E5-57F1-9C9A210904EE}"/>
          </ac:spMkLst>
        </pc:spChg>
        <pc:spChg chg="add mod">
          <ac:chgData name="Pascalle Cup" userId="abbe84a0-611b-406e-b251-e8b4b71c069a" providerId="ADAL" clId="{9EBD87CC-E3EE-45DF-A0ED-B5D188C22CAF}" dt="2023-03-09T21:19:30.710" v="2434" actId="20577"/>
          <ac:spMkLst>
            <pc:docMk/>
            <pc:sldMk cId="3482093987" sldId="266"/>
            <ac:spMk id="3" creationId="{FEC02281-57AF-727A-DC5F-D68D645C63CE}"/>
          </ac:spMkLst>
        </pc:spChg>
      </pc:sldChg>
      <pc:sldChg chg="addSp delSp modSp new mod modAnim">
        <pc:chgData name="Pascalle Cup" userId="abbe84a0-611b-406e-b251-e8b4b71c069a" providerId="ADAL" clId="{9EBD87CC-E3EE-45DF-A0ED-B5D188C22CAF}" dt="2023-03-09T21:32:23.036" v="2607"/>
        <pc:sldMkLst>
          <pc:docMk/>
          <pc:sldMk cId="1475292806" sldId="267"/>
        </pc:sldMkLst>
        <pc:spChg chg="del">
          <ac:chgData name="Pascalle Cup" userId="abbe84a0-611b-406e-b251-e8b4b71c069a" providerId="ADAL" clId="{9EBD87CC-E3EE-45DF-A0ED-B5D188C22CAF}" dt="2023-03-09T21:19:53.272" v="2437" actId="478"/>
          <ac:spMkLst>
            <pc:docMk/>
            <pc:sldMk cId="1475292806" sldId="267"/>
            <ac:spMk id="2" creationId="{BF4BEB30-0657-7ABD-E7F0-7337EAF38EA1}"/>
          </ac:spMkLst>
        </pc:spChg>
        <pc:spChg chg="del">
          <ac:chgData name="Pascalle Cup" userId="abbe84a0-611b-406e-b251-e8b4b71c069a" providerId="ADAL" clId="{9EBD87CC-E3EE-45DF-A0ED-B5D188C22CAF}" dt="2023-03-09T21:19:56.338" v="2438" actId="478"/>
          <ac:spMkLst>
            <pc:docMk/>
            <pc:sldMk cId="1475292806" sldId="267"/>
            <ac:spMk id="3" creationId="{EA2CB7A6-E0B6-2EA8-F988-97690B06114E}"/>
          </ac:spMkLst>
        </pc:spChg>
        <pc:spChg chg="add mod">
          <ac:chgData name="Pascalle Cup" userId="abbe84a0-611b-406e-b251-e8b4b71c069a" providerId="ADAL" clId="{9EBD87CC-E3EE-45DF-A0ED-B5D188C22CAF}" dt="2023-03-09T21:31:21.659" v="2584" actId="113"/>
          <ac:spMkLst>
            <pc:docMk/>
            <pc:sldMk cId="1475292806" sldId="267"/>
            <ac:spMk id="5" creationId="{67C7DE3D-714F-5B06-9D57-42F47913D944}"/>
          </ac:spMkLst>
        </pc:spChg>
        <pc:spChg chg="add del mod">
          <ac:chgData name="Pascalle Cup" userId="abbe84a0-611b-406e-b251-e8b4b71c069a" providerId="ADAL" clId="{9EBD87CC-E3EE-45DF-A0ED-B5D188C22CAF}" dt="2023-03-09T21:31:17.589" v="2583"/>
          <ac:spMkLst>
            <pc:docMk/>
            <pc:sldMk cId="1475292806" sldId="267"/>
            <ac:spMk id="7" creationId="{B2062979-23C6-8642-D070-4C87137E7D49}"/>
          </ac:spMkLst>
        </pc:spChg>
        <pc:spChg chg="add mod">
          <ac:chgData name="Pascalle Cup" userId="abbe84a0-611b-406e-b251-e8b4b71c069a" providerId="ADAL" clId="{9EBD87CC-E3EE-45DF-A0ED-B5D188C22CAF}" dt="2023-03-09T21:31:23.375" v="2585" actId="113"/>
          <ac:spMkLst>
            <pc:docMk/>
            <pc:sldMk cId="1475292806" sldId="267"/>
            <ac:spMk id="9" creationId="{C71B4A0C-FBA5-746E-9E2F-2593E4A9D6EB}"/>
          </ac:spMkLst>
        </pc:spChg>
        <pc:spChg chg="add mod">
          <ac:chgData name="Pascalle Cup" userId="abbe84a0-611b-406e-b251-e8b4b71c069a" providerId="ADAL" clId="{9EBD87CC-E3EE-45DF-A0ED-B5D188C22CAF}" dt="2023-03-09T21:28:54.471" v="2556" actId="1076"/>
          <ac:spMkLst>
            <pc:docMk/>
            <pc:sldMk cId="1475292806" sldId="267"/>
            <ac:spMk id="10" creationId="{C2EE0366-1DD4-D0F4-66F6-0767993309CA}"/>
          </ac:spMkLst>
        </pc:spChg>
        <pc:spChg chg="add mod">
          <ac:chgData name="Pascalle Cup" userId="abbe84a0-611b-406e-b251-e8b4b71c069a" providerId="ADAL" clId="{9EBD87CC-E3EE-45DF-A0ED-B5D188C22CAF}" dt="2023-03-09T21:32:17.871" v="2606" actId="1076"/>
          <ac:spMkLst>
            <pc:docMk/>
            <pc:sldMk cId="1475292806" sldId="267"/>
            <ac:spMk id="12" creationId="{F0FB1E82-F51B-C404-5B5F-9849E5DA158D}"/>
          </ac:spMkLst>
        </pc:spChg>
      </pc:sldChg>
      <pc:sldChg chg="delSp modSp new mod">
        <pc:chgData name="Pascalle Cup" userId="abbe84a0-611b-406e-b251-e8b4b71c069a" providerId="ADAL" clId="{9EBD87CC-E3EE-45DF-A0ED-B5D188C22CAF}" dt="2023-03-09T21:31:57.177" v="2588" actId="21"/>
        <pc:sldMkLst>
          <pc:docMk/>
          <pc:sldMk cId="4079325801" sldId="268"/>
        </pc:sldMkLst>
        <pc:spChg chg="del">
          <ac:chgData name="Pascalle Cup" userId="abbe84a0-611b-406e-b251-e8b4b71c069a" providerId="ADAL" clId="{9EBD87CC-E3EE-45DF-A0ED-B5D188C22CAF}" dt="2023-03-09T21:28:05.148" v="2502" actId="478"/>
          <ac:spMkLst>
            <pc:docMk/>
            <pc:sldMk cId="4079325801" sldId="268"/>
            <ac:spMk id="2" creationId="{6DE5FF7D-91F2-A101-192A-ECECE3346CFA}"/>
          </ac:spMkLst>
        </pc:spChg>
        <pc:spChg chg="mod">
          <ac:chgData name="Pascalle Cup" userId="abbe84a0-611b-406e-b251-e8b4b71c069a" providerId="ADAL" clId="{9EBD87CC-E3EE-45DF-A0ED-B5D188C22CAF}" dt="2023-03-09T21:31:57.177" v="2588" actId="21"/>
          <ac:spMkLst>
            <pc:docMk/>
            <pc:sldMk cId="4079325801" sldId="268"/>
            <ac:spMk id="3" creationId="{0FFF3995-2E55-04D9-884B-ABCA68DED3E1}"/>
          </ac:spMkLst>
        </pc:spChg>
      </pc:sldChg>
      <pc:sldMasterChg chg="add del addSldLayout delSldLayout">
        <pc:chgData name="Pascalle Cup" userId="abbe84a0-611b-406e-b251-e8b4b71c069a" providerId="ADAL" clId="{9EBD87CC-E3EE-45DF-A0ED-B5D188C22CAF}" dt="2023-03-09T20:24:05.496" v="10" actId="26606"/>
        <pc:sldMasterMkLst>
          <pc:docMk/>
          <pc:sldMasterMk cId="3936889658" sldId="2147483648"/>
        </pc:sldMasterMkLst>
        <pc:sldLayoutChg chg="add del">
          <pc:chgData name="Pascalle Cup" userId="abbe84a0-611b-406e-b251-e8b4b71c069a" providerId="ADAL" clId="{9EBD87CC-E3EE-45DF-A0ED-B5D188C22CAF}" dt="2023-03-09T20:24:05.496" v="10" actId="26606"/>
          <pc:sldLayoutMkLst>
            <pc:docMk/>
            <pc:sldMasterMk cId="3936889658" sldId="2147483648"/>
            <pc:sldLayoutMk cId="2050588665" sldId="2147483649"/>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1439880477" sldId="2147483650"/>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1281411443" sldId="2147483651"/>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4077724453" sldId="2147483652"/>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273224757" sldId="2147483653"/>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1027726023" sldId="2147483654"/>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3555259031" sldId="2147483655"/>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2950555053" sldId="2147483656"/>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1050439560" sldId="2147483657"/>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3690701573" sldId="2147483658"/>
          </pc:sldLayoutMkLst>
        </pc:sldLayoutChg>
        <pc:sldLayoutChg chg="add del">
          <pc:chgData name="Pascalle Cup" userId="abbe84a0-611b-406e-b251-e8b4b71c069a" providerId="ADAL" clId="{9EBD87CC-E3EE-45DF-A0ED-B5D188C22CAF}" dt="2023-03-09T20:24:05.496" v="10" actId="26606"/>
          <pc:sldLayoutMkLst>
            <pc:docMk/>
            <pc:sldMasterMk cId="3936889658" sldId="2147483648"/>
            <pc:sldLayoutMk cId="1077668989" sldId="2147483659"/>
          </pc:sldLayoutMkLst>
        </pc:sldLayoutChg>
      </pc:sldMasterChg>
      <pc:sldMasterChg chg="add del addSldLayout delSldLayout">
        <pc:chgData name="Pascalle Cup" userId="abbe84a0-611b-406e-b251-e8b4b71c069a" providerId="ADAL" clId="{9EBD87CC-E3EE-45DF-A0ED-B5D188C22CAF}" dt="2023-03-09T20:24:05.387" v="9" actId="26606"/>
        <pc:sldMasterMkLst>
          <pc:docMk/>
          <pc:sldMasterMk cId="1446269208" sldId="2147483692"/>
        </pc:sldMasterMkLst>
        <pc:sldLayoutChg chg="add del">
          <pc:chgData name="Pascalle Cup" userId="abbe84a0-611b-406e-b251-e8b4b71c069a" providerId="ADAL" clId="{9EBD87CC-E3EE-45DF-A0ED-B5D188C22CAF}" dt="2023-03-09T20:24:05.387" v="9" actId="26606"/>
          <pc:sldLayoutMkLst>
            <pc:docMk/>
            <pc:sldMasterMk cId="1446269208" sldId="2147483692"/>
            <pc:sldLayoutMk cId="2132845225" sldId="2147483675"/>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4136199162" sldId="2147483676"/>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3243366510" sldId="2147483677"/>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2882513012" sldId="2147483678"/>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1158008614" sldId="2147483679"/>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3987152637" sldId="2147483680"/>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1361644981" sldId="2147483681"/>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2042315857" sldId="2147483682"/>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1376958761" sldId="2147483683"/>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3400501132" sldId="2147483684"/>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264209731" sldId="2147483685"/>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1490695806" sldId="2147483686"/>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445857954" sldId="2147483687"/>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2480303513" sldId="2147483688"/>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3122509837" sldId="2147483689"/>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578352978" sldId="2147483690"/>
          </pc:sldLayoutMkLst>
        </pc:sldLayoutChg>
        <pc:sldLayoutChg chg="add del">
          <pc:chgData name="Pascalle Cup" userId="abbe84a0-611b-406e-b251-e8b4b71c069a" providerId="ADAL" clId="{9EBD87CC-E3EE-45DF-A0ED-B5D188C22CAF}" dt="2023-03-09T20:24:05.387" v="9" actId="26606"/>
          <pc:sldLayoutMkLst>
            <pc:docMk/>
            <pc:sldMasterMk cId="1446269208" sldId="2147483692"/>
            <pc:sldLayoutMk cId="960654903" sldId="2147483691"/>
          </pc:sldLayoutMkLst>
        </pc:sldLayoutChg>
      </pc:sldMasterChg>
      <pc:sldMasterChg chg="add del addSldLayout delSldLayout">
        <pc:chgData name="Pascalle Cup" userId="abbe84a0-611b-406e-b251-e8b4b71c069a" providerId="ADAL" clId="{9EBD87CC-E3EE-45DF-A0ED-B5D188C22CAF}" dt="2023-03-09T20:24:05.496" v="10" actId="26606"/>
        <pc:sldMasterMkLst>
          <pc:docMk/>
          <pc:sldMasterMk cId="706797417" sldId="2147483705"/>
        </pc:sldMasterMkLst>
        <pc:sldLayoutChg chg="add del">
          <pc:chgData name="Pascalle Cup" userId="abbe84a0-611b-406e-b251-e8b4b71c069a" providerId="ADAL" clId="{9EBD87CC-E3EE-45DF-A0ED-B5D188C22CAF}" dt="2023-03-09T20:24:05.496" v="10" actId="26606"/>
          <pc:sldLayoutMkLst>
            <pc:docMk/>
            <pc:sldMasterMk cId="706797417" sldId="2147483705"/>
            <pc:sldLayoutMk cId="3868628702" sldId="2147483694"/>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92220423" sldId="2147483695"/>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3126345449" sldId="2147483696"/>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4260935501" sldId="2147483697"/>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1522674340" sldId="2147483698"/>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1263560425" sldId="2147483699"/>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3163826415" sldId="2147483700"/>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1051946672" sldId="2147483701"/>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1168315714" sldId="2147483702"/>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1234546330" sldId="2147483703"/>
          </pc:sldLayoutMkLst>
        </pc:sldLayoutChg>
        <pc:sldLayoutChg chg="add del">
          <pc:chgData name="Pascalle Cup" userId="abbe84a0-611b-406e-b251-e8b4b71c069a" providerId="ADAL" clId="{9EBD87CC-E3EE-45DF-A0ED-B5D188C22CAF}" dt="2023-03-09T20:24:05.496" v="10" actId="26606"/>
          <pc:sldLayoutMkLst>
            <pc:docMk/>
            <pc:sldMasterMk cId="706797417" sldId="2147483705"/>
            <pc:sldLayoutMk cId="458575836" sldId="2147483704"/>
          </pc:sldLayoutMkLst>
        </pc:sldLayoutChg>
      </pc:sldMasterChg>
      <pc:sldMasterChg chg="add del addSldLayout delSldLayout">
        <pc:chgData name="Pascalle Cup" userId="abbe84a0-611b-406e-b251-e8b4b71c069a" providerId="ADAL" clId="{9EBD87CC-E3EE-45DF-A0ED-B5D188C22CAF}" dt="2023-03-09T20:23:59.380" v="3" actId="26606"/>
        <pc:sldMasterMkLst>
          <pc:docMk/>
          <pc:sldMasterMk cId="3139630033" sldId="2147483718"/>
        </pc:sldMasterMkLst>
        <pc:sldLayoutChg chg="add del">
          <pc:chgData name="Pascalle Cup" userId="abbe84a0-611b-406e-b251-e8b4b71c069a" providerId="ADAL" clId="{9EBD87CC-E3EE-45DF-A0ED-B5D188C22CAF}" dt="2023-03-09T20:23:59.380" v="3" actId="26606"/>
          <pc:sldLayoutMkLst>
            <pc:docMk/>
            <pc:sldMasterMk cId="3139630033" sldId="2147483718"/>
            <pc:sldLayoutMk cId="1476788200" sldId="2147483707"/>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66041545" sldId="2147483708"/>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3063413751" sldId="2147483709"/>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3271237714" sldId="2147483710"/>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15240540" sldId="2147483711"/>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12181728" sldId="2147483712"/>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794620352" sldId="2147483713"/>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1638476424" sldId="2147483714"/>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1353019072" sldId="2147483715"/>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3734874726" sldId="2147483716"/>
          </pc:sldLayoutMkLst>
        </pc:sldLayoutChg>
        <pc:sldLayoutChg chg="add del">
          <pc:chgData name="Pascalle Cup" userId="abbe84a0-611b-406e-b251-e8b4b71c069a" providerId="ADAL" clId="{9EBD87CC-E3EE-45DF-A0ED-B5D188C22CAF}" dt="2023-03-09T20:23:59.380" v="3" actId="26606"/>
          <pc:sldLayoutMkLst>
            <pc:docMk/>
            <pc:sldMasterMk cId="3139630033" sldId="2147483718"/>
            <pc:sldLayoutMk cId="548981483" sldId="2147483717"/>
          </pc:sldLayoutMkLst>
        </pc:sldLayoutChg>
      </pc:sldMasterChg>
      <pc:sldMasterChg chg="add del addSldLayout delSldLayout">
        <pc:chgData name="Pascalle Cup" userId="abbe84a0-611b-406e-b251-e8b4b71c069a" providerId="ADAL" clId="{9EBD87CC-E3EE-45DF-A0ED-B5D188C22CAF}" dt="2023-03-09T20:23:57.592" v="1" actId="26606"/>
        <pc:sldMasterMkLst>
          <pc:docMk/>
          <pc:sldMasterMk cId="4094753089" sldId="2147483744"/>
        </pc:sldMasterMkLst>
        <pc:sldLayoutChg chg="add del">
          <pc:chgData name="Pascalle Cup" userId="abbe84a0-611b-406e-b251-e8b4b71c069a" providerId="ADAL" clId="{9EBD87CC-E3EE-45DF-A0ED-B5D188C22CAF}" dt="2023-03-09T20:23:57.592" v="1" actId="26606"/>
          <pc:sldLayoutMkLst>
            <pc:docMk/>
            <pc:sldMasterMk cId="4094753089" sldId="2147483744"/>
            <pc:sldLayoutMk cId="807197656" sldId="2147483733"/>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3665204120" sldId="2147483734"/>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3999324974" sldId="2147483735"/>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34036912" sldId="2147483736"/>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1750606103" sldId="2147483737"/>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1187329740" sldId="2147483738"/>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3114693077" sldId="2147483739"/>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3686592648" sldId="2147483740"/>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254381938" sldId="2147483741"/>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3490072233" sldId="2147483742"/>
          </pc:sldLayoutMkLst>
        </pc:sldLayoutChg>
        <pc:sldLayoutChg chg="add del">
          <pc:chgData name="Pascalle Cup" userId="abbe84a0-611b-406e-b251-e8b4b71c069a" providerId="ADAL" clId="{9EBD87CC-E3EE-45DF-A0ED-B5D188C22CAF}" dt="2023-03-09T20:23:57.592" v="1" actId="26606"/>
          <pc:sldLayoutMkLst>
            <pc:docMk/>
            <pc:sldMasterMk cId="4094753089" sldId="2147483744"/>
            <pc:sldLayoutMk cId="2191638412" sldId="2147483743"/>
          </pc:sldLayoutMkLst>
        </pc:sldLayoutChg>
      </pc:sldMasterChg>
      <pc:sldMasterChg chg="add del addSldLayout delSldLayout">
        <pc:chgData name="Pascalle Cup" userId="abbe84a0-611b-406e-b251-e8b4b71c069a" providerId="ADAL" clId="{9EBD87CC-E3EE-45DF-A0ED-B5D188C22CAF}" dt="2023-03-09T20:24:01.582" v="5" actId="26606"/>
        <pc:sldMasterMkLst>
          <pc:docMk/>
          <pc:sldMasterMk cId="490753836" sldId="2147483757"/>
        </pc:sldMasterMkLst>
        <pc:sldLayoutChg chg="add del">
          <pc:chgData name="Pascalle Cup" userId="abbe84a0-611b-406e-b251-e8b4b71c069a" providerId="ADAL" clId="{9EBD87CC-E3EE-45DF-A0ED-B5D188C22CAF}" dt="2023-03-09T20:24:01.582" v="5" actId="26606"/>
          <pc:sldLayoutMkLst>
            <pc:docMk/>
            <pc:sldMasterMk cId="490753836" sldId="2147483757"/>
            <pc:sldLayoutMk cId="834037828" sldId="2147483746"/>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708355713" sldId="2147483747"/>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2711068716" sldId="2147483748"/>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541988585" sldId="2147483749"/>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301591962" sldId="2147483750"/>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1795702310" sldId="2147483751"/>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718247114" sldId="2147483752"/>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2016464300" sldId="2147483753"/>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1628956580" sldId="2147483754"/>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1629731582" sldId="2147483755"/>
          </pc:sldLayoutMkLst>
        </pc:sldLayoutChg>
        <pc:sldLayoutChg chg="add del">
          <pc:chgData name="Pascalle Cup" userId="abbe84a0-611b-406e-b251-e8b4b71c069a" providerId="ADAL" clId="{9EBD87CC-E3EE-45DF-A0ED-B5D188C22CAF}" dt="2023-03-09T20:24:01.582" v="5" actId="26606"/>
          <pc:sldLayoutMkLst>
            <pc:docMk/>
            <pc:sldMasterMk cId="490753836" sldId="2147483757"/>
            <pc:sldLayoutMk cId="1551759033" sldId="214748375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40069-D34D-4D1C-B7C4-549DED3A4063}"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nl-NL"/>
        </a:p>
      </dgm:t>
    </dgm:pt>
    <dgm:pt modelId="{7A3570D6-81D5-4747-B85E-CC53FCF12BD9}">
      <dgm:prSet phldrT="[Tekst]"/>
      <dgm:spPr/>
      <dgm:t>
        <a:bodyPr/>
        <a:lstStyle/>
        <a:p>
          <a:r>
            <a:rPr lang="nl-NL" dirty="0"/>
            <a:t>Wat is de situatie</a:t>
          </a:r>
        </a:p>
      </dgm:t>
    </dgm:pt>
    <dgm:pt modelId="{884C96E9-E392-465F-81C4-532D42C3FDB3}" type="parTrans" cxnId="{71691FEC-FF55-43C0-A815-776C1D79C872}">
      <dgm:prSet/>
      <dgm:spPr/>
      <dgm:t>
        <a:bodyPr/>
        <a:lstStyle/>
        <a:p>
          <a:endParaRPr lang="nl-NL"/>
        </a:p>
      </dgm:t>
    </dgm:pt>
    <dgm:pt modelId="{403C4E78-F0DF-4EE2-822D-1766FDB267BF}" type="sibTrans" cxnId="{71691FEC-FF55-43C0-A815-776C1D79C872}">
      <dgm:prSet/>
      <dgm:spPr/>
      <dgm:t>
        <a:bodyPr/>
        <a:lstStyle/>
        <a:p>
          <a:endParaRPr lang="nl-NL"/>
        </a:p>
      </dgm:t>
    </dgm:pt>
    <dgm:pt modelId="{B0E0866F-86B1-43CC-AC69-86B400A2B54D}">
      <dgm:prSet phldrT="[Tekst]"/>
      <dgm:spPr/>
      <dgm:t>
        <a:bodyPr/>
        <a:lstStyle/>
        <a:p>
          <a:r>
            <a:rPr lang="nl-NL" dirty="0"/>
            <a:t>Doel</a:t>
          </a:r>
        </a:p>
      </dgm:t>
    </dgm:pt>
    <dgm:pt modelId="{5B7E382F-D014-4BAD-9275-7AC53F357203}" type="parTrans" cxnId="{C9734EE8-44F6-45B2-8459-EAAF117DD7A1}">
      <dgm:prSet/>
      <dgm:spPr/>
      <dgm:t>
        <a:bodyPr/>
        <a:lstStyle/>
        <a:p>
          <a:endParaRPr lang="nl-NL"/>
        </a:p>
      </dgm:t>
    </dgm:pt>
    <dgm:pt modelId="{320842B3-3573-4A06-BB77-D98CF089E3CE}" type="sibTrans" cxnId="{C9734EE8-44F6-45B2-8459-EAAF117DD7A1}">
      <dgm:prSet/>
      <dgm:spPr/>
      <dgm:t>
        <a:bodyPr/>
        <a:lstStyle/>
        <a:p>
          <a:endParaRPr lang="nl-NL"/>
        </a:p>
      </dgm:t>
    </dgm:pt>
    <dgm:pt modelId="{1D67F8C3-389A-4A5D-92E4-62763850D6AA}">
      <dgm:prSet phldrT="[Tekst]"/>
      <dgm:spPr/>
      <dgm:t>
        <a:bodyPr/>
        <a:lstStyle/>
        <a:p>
          <a:r>
            <a:rPr lang="nl-NL" dirty="0"/>
            <a:t>Doelgroep</a:t>
          </a:r>
        </a:p>
      </dgm:t>
    </dgm:pt>
    <dgm:pt modelId="{B41BDFCC-9F1E-4E0D-A7CB-E058942764A0}" type="parTrans" cxnId="{013A9FD4-E3F1-4C7A-9197-C06F9D68B188}">
      <dgm:prSet/>
      <dgm:spPr/>
      <dgm:t>
        <a:bodyPr/>
        <a:lstStyle/>
        <a:p>
          <a:endParaRPr lang="nl-NL"/>
        </a:p>
      </dgm:t>
    </dgm:pt>
    <dgm:pt modelId="{C6333D27-AE8F-4607-AEE6-ABB97DB22566}" type="sibTrans" cxnId="{013A9FD4-E3F1-4C7A-9197-C06F9D68B188}">
      <dgm:prSet/>
      <dgm:spPr/>
      <dgm:t>
        <a:bodyPr/>
        <a:lstStyle/>
        <a:p>
          <a:endParaRPr lang="nl-NL"/>
        </a:p>
      </dgm:t>
    </dgm:pt>
    <dgm:pt modelId="{85132C33-8C7E-4865-BEF2-5F1502E32E78}">
      <dgm:prSet/>
      <dgm:spPr/>
      <dgm:t>
        <a:bodyPr/>
        <a:lstStyle/>
        <a:p>
          <a:r>
            <a:rPr lang="nl-NL" dirty="0"/>
            <a:t>De boodschap</a:t>
          </a:r>
        </a:p>
      </dgm:t>
    </dgm:pt>
    <dgm:pt modelId="{03AFF07B-4400-443C-B0FA-69E63B7CB175}" type="parTrans" cxnId="{8342418D-46BB-4312-BA3C-88ECEC919D61}">
      <dgm:prSet/>
      <dgm:spPr/>
      <dgm:t>
        <a:bodyPr/>
        <a:lstStyle/>
        <a:p>
          <a:endParaRPr lang="nl-NL"/>
        </a:p>
      </dgm:t>
    </dgm:pt>
    <dgm:pt modelId="{3BF84637-785B-4F63-A931-F8DBE2A5AFDD}" type="sibTrans" cxnId="{8342418D-46BB-4312-BA3C-88ECEC919D61}">
      <dgm:prSet/>
      <dgm:spPr/>
      <dgm:t>
        <a:bodyPr/>
        <a:lstStyle/>
        <a:p>
          <a:endParaRPr lang="nl-NL"/>
        </a:p>
      </dgm:t>
    </dgm:pt>
    <dgm:pt modelId="{3487EAB3-6A85-4463-8DE8-1C88A7C366AF}">
      <dgm:prSet/>
      <dgm:spPr/>
      <dgm:t>
        <a:bodyPr/>
        <a:lstStyle/>
        <a:p>
          <a:r>
            <a:rPr lang="nl-NL" dirty="0"/>
            <a:t>Check</a:t>
          </a:r>
        </a:p>
      </dgm:t>
    </dgm:pt>
    <dgm:pt modelId="{1EA4C397-8751-4288-8C72-FE2A5D4B63E8}" type="parTrans" cxnId="{1D41B266-DB7B-4E46-82BE-3E053EFEA3D6}">
      <dgm:prSet/>
      <dgm:spPr/>
      <dgm:t>
        <a:bodyPr/>
        <a:lstStyle/>
        <a:p>
          <a:endParaRPr lang="nl-NL"/>
        </a:p>
      </dgm:t>
    </dgm:pt>
    <dgm:pt modelId="{B155C65A-7C40-4B9B-9F16-1D56AFC02A2C}" type="sibTrans" cxnId="{1D41B266-DB7B-4E46-82BE-3E053EFEA3D6}">
      <dgm:prSet/>
      <dgm:spPr/>
      <dgm:t>
        <a:bodyPr/>
        <a:lstStyle/>
        <a:p>
          <a:endParaRPr lang="nl-NL"/>
        </a:p>
      </dgm:t>
    </dgm:pt>
    <dgm:pt modelId="{E751C57C-4456-4515-8F9A-26B47773A6B5}">
      <dgm:prSet/>
      <dgm:spPr/>
      <dgm:t>
        <a:bodyPr/>
        <a:lstStyle/>
        <a:p>
          <a:r>
            <a:rPr lang="nl-NL" dirty="0"/>
            <a:t>Welke communicatiemiddelen en kanalen</a:t>
          </a:r>
        </a:p>
      </dgm:t>
    </dgm:pt>
    <dgm:pt modelId="{E16A2A27-5B32-45E8-9326-5EA9C2853B9B}" type="parTrans" cxnId="{D0F6EDC7-5E3A-4093-8AB2-55DDE1A57BED}">
      <dgm:prSet/>
      <dgm:spPr/>
      <dgm:t>
        <a:bodyPr/>
        <a:lstStyle/>
        <a:p>
          <a:endParaRPr lang="nl-NL"/>
        </a:p>
      </dgm:t>
    </dgm:pt>
    <dgm:pt modelId="{679B23E7-B96D-43C5-9D36-CC893452D974}" type="sibTrans" cxnId="{D0F6EDC7-5E3A-4093-8AB2-55DDE1A57BED}">
      <dgm:prSet/>
      <dgm:spPr/>
      <dgm:t>
        <a:bodyPr/>
        <a:lstStyle/>
        <a:p>
          <a:endParaRPr lang="nl-NL"/>
        </a:p>
      </dgm:t>
    </dgm:pt>
    <dgm:pt modelId="{50BB90CD-CD1B-45B8-86BE-997E864A1AB7}">
      <dgm:prSet/>
      <dgm:spPr/>
      <dgm:t>
        <a:bodyPr/>
        <a:lstStyle/>
        <a:p>
          <a:r>
            <a:rPr lang="nl-NL" dirty="0"/>
            <a:t>Communicatieplanning</a:t>
          </a:r>
        </a:p>
      </dgm:t>
    </dgm:pt>
    <dgm:pt modelId="{EEB5DC2A-169D-4218-A022-6AAD8C532901}" type="parTrans" cxnId="{DADB1056-BDED-4AA3-92C8-3F86A4E71F6B}">
      <dgm:prSet/>
      <dgm:spPr/>
      <dgm:t>
        <a:bodyPr/>
        <a:lstStyle/>
        <a:p>
          <a:endParaRPr lang="nl-NL"/>
        </a:p>
      </dgm:t>
    </dgm:pt>
    <dgm:pt modelId="{8B4ED1FE-A029-4B2C-96BD-232FA6F3EF8A}" type="sibTrans" cxnId="{DADB1056-BDED-4AA3-92C8-3F86A4E71F6B}">
      <dgm:prSet/>
      <dgm:spPr/>
      <dgm:t>
        <a:bodyPr/>
        <a:lstStyle/>
        <a:p>
          <a:endParaRPr lang="nl-NL"/>
        </a:p>
      </dgm:t>
    </dgm:pt>
    <dgm:pt modelId="{F4017C93-057E-4C55-A2FF-E68FD59EC02B}">
      <dgm:prSet/>
      <dgm:spPr/>
      <dgm:t>
        <a:bodyPr/>
        <a:lstStyle/>
        <a:p>
          <a:r>
            <a:rPr lang="nl-NL" dirty="0"/>
            <a:t>Communicatie evalueren</a:t>
          </a:r>
        </a:p>
      </dgm:t>
    </dgm:pt>
    <dgm:pt modelId="{5493D67D-088F-4AF8-8331-3455A9902467}" type="parTrans" cxnId="{29D3EF50-84A5-43BB-B893-F266CAC6D1FD}">
      <dgm:prSet/>
      <dgm:spPr/>
      <dgm:t>
        <a:bodyPr/>
        <a:lstStyle/>
        <a:p>
          <a:endParaRPr lang="nl-NL"/>
        </a:p>
      </dgm:t>
    </dgm:pt>
    <dgm:pt modelId="{652DCC71-3E66-4E57-8389-C16148E0B88E}" type="sibTrans" cxnId="{29D3EF50-84A5-43BB-B893-F266CAC6D1FD}">
      <dgm:prSet/>
      <dgm:spPr/>
      <dgm:t>
        <a:bodyPr/>
        <a:lstStyle/>
        <a:p>
          <a:endParaRPr lang="nl-NL"/>
        </a:p>
      </dgm:t>
    </dgm:pt>
    <dgm:pt modelId="{AFD3B09F-4882-4D81-A768-8CD6B70B965B}">
      <dgm:prSet/>
      <dgm:spPr/>
      <dgm:t>
        <a:bodyPr/>
        <a:lstStyle/>
        <a:p>
          <a:r>
            <a:rPr lang="nl-NL" dirty="0"/>
            <a:t>Maak een digitale uitnodiging</a:t>
          </a:r>
        </a:p>
      </dgm:t>
    </dgm:pt>
    <dgm:pt modelId="{C542E821-9419-4425-8683-464CA8339407}" type="parTrans" cxnId="{B0A2EC1D-3AF8-4205-9022-E80E744D19C0}">
      <dgm:prSet/>
      <dgm:spPr/>
      <dgm:t>
        <a:bodyPr/>
        <a:lstStyle/>
        <a:p>
          <a:endParaRPr lang="nl-NL"/>
        </a:p>
      </dgm:t>
    </dgm:pt>
    <dgm:pt modelId="{BE071DE1-0D07-49EB-ABC6-902ECB578545}" type="sibTrans" cxnId="{B0A2EC1D-3AF8-4205-9022-E80E744D19C0}">
      <dgm:prSet/>
      <dgm:spPr/>
      <dgm:t>
        <a:bodyPr/>
        <a:lstStyle/>
        <a:p>
          <a:endParaRPr lang="nl-NL"/>
        </a:p>
      </dgm:t>
    </dgm:pt>
    <dgm:pt modelId="{E5645D9F-4ACF-4930-8EB7-AA46299E8B02}" type="pres">
      <dgm:prSet presAssocID="{0CD40069-D34D-4D1C-B7C4-549DED3A4063}" presName="Name0" presStyleCnt="0">
        <dgm:presLayoutVars>
          <dgm:dir/>
          <dgm:resizeHandles val="exact"/>
        </dgm:presLayoutVars>
      </dgm:prSet>
      <dgm:spPr/>
    </dgm:pt>
    <dgm:pt modelId="{879858D3-3466-4E54-BAED-48504C2903CA}" type="pres">
      <dgm:prSet presAssocID="{7A3570D6-81D5-4747-B85E-CC53FCF12BD9}" presName="node" presStyleLbl="node1" presStyleIdx="0" presStyleCnt="9">
        <dgm:presLayoutVars>
          <dgm:bulletEnabled val="1"/>
        </dgm:presLayoutVars>
      </dgm:prSet>
      <dgm:spPr/>
    </dgm:pt>
    <dgm:pt modelId="{3FA7250E-FF8C-4A65-99CD-555A61CB707B}" type="pres">
      <dgm:prSet presAssocID="{403C4E78-F0DF-4EE2-822D-1766FDB267BF}" presName="sibTrans" presStyleLbl="sibTrans1D1" presStyleIdx="0" presStyleCnt="8"/>
      <dgm:spPr/>
    </dgm:pt>
    <dgm:pt modelId="{B0E0E3F6-457F-4B59-89DC-D2DCA97679A1}" type="pres">
      <dgm:prSet presAssocID="{403C4E78-F0DF-4EE2-822D-1766FDB267BF}" presName="connectorText" presStyleLbl="sibTrans1D1" presStyleIdx="0" presStyleCnt="8"/>
      <dgm:spPr/>
    </dgm:pt>
    <dgm:pt modelId="{21E04833-A1CD-4C15-85E8-1AA4F72A814A}" type="pres">
      <dgm:prSet presAssocID="{B0E0866F-86B1-43CC-AC69-86B400A2B54D}" presName="node" presStyleLbl="node1" presStyleIdx="1" presStyleCnt="9">
        <dgm:presLayoutVars>
          <dgm:bulletEnabled val="1"/>
        </dgm:presLayoutVars>
      </dgm:prSet>
      <dgm:spPr/>
    </dgm:pt>
    <dgm:pt modelId="{018A55A1-6059-4296-AB84-FBD87685C65E}" type="pres">
      <dgm:prSet presAssocID="{320842B3-3573-4A06-BB77-D98CF089E3CE}" presName="sibTrans" presStyleLbl="sibTrans1D1" presStyleIdx="1" presStyleCnt="8"/>
      <dgm:spPr/>
    </dgm:pt>
    <dgm:pt modelId="{1710A7AB-6639-45C1-9D64-10B4C8394107}" type="pres">
      <dgm:prSet presAssocID="{320842B3-3573-4A06-BB77-D98CF089E3CE}" presName="connectorText" presStyleLbl="sibTrans1D1" presStyleIdx="1" presStyleCnt="8"/>
      <dgm:spPr/>
    </dgm:pt>
    <dgm:pt modelId="{5F1659AE-AA32-4534-AD40-2F187D37A154}" type="pres">
      <dgm:prSet presAssocID="{1D67F8C3-389A-4A5D-92E4-62763850D6AA}" presName="node" presStyleLbl="node1" presStyleIdx="2" presStyleCnt="9">
        <dgm:presLayoutVars>
          <dgm:bulletEnabled val="1"/>
        </dgm:presLayoutVars>
      </dgm:prSet>
      <dgm:spPr/>
    </dgm:pt>
    <dgm:pt modelId="{17702CF3-57FF-49DC-AF63-444EEDEC3E38}" type="pres">
      <dgm:prSet presAssocID="{C6333D27-AE8F-4607-AEE6-ABB97DB22566}" presName="sibTrans" presStyleLbl="sibTrans1D1" presStyleIdx="2" presStyleCnt="8"/>
      <dgm:spPr/>
    </dgm:pt>
    <dgm:pt modelId="{500A5E66-9301-4A19-8556-3BCA0A6C6888}" type="pres">
      <dgm:prSet presAssocID="{C6333D27-AE8F-4607-AEE6-ABB97DB22566}" presName="connectorText" presStyleLbl="sibTrans1D1" presStyleIdx="2" presStyleCnt="8"/>
      <dgm:spPr/>
    </dgm:pt>
    <dgm:pt modelId="{CB33140E-43E1-489E-848A-426CF5BAE5A9}" type="pres">
      <dgm:prSet presAssocID="{85132C33-8C7E-4865-BEF2-5F1502E32E78}" presName="node" presStyleLbl="node1" presStyleIdx="3" presStyleCnt="9">
        <dgm:presLayoutVars>
          <dgm:bulletEnabled val="1"/>
        </dgm:presLayoutVars>
      </dgm:prSet>
      <dgm:spPr/>
    </dgm:pt>
    <dgm:pt modelId="{3F9AD8DB-50D3-4F44-A3B9-47B2FB6689D1}" type="pres">
      <dgm:prSet presAssocID="{3BF84637-785B-4F63-A931-F8DBE2A5AFDD}" presName="sibTrans" presStyleLbl="sibTrans1D1" presStyleIdx="3" presStyleCnt="8"/>
      <dgm:spPr/>
    </dgm:pt>
    <dgm:pt modelId="{9EC39D06-40AA-4D02-99F3-4BFBACB00FF9}" type="pres">
      <dgm:prSet presAssocID="{3BF84637-785B-4F63-A931-F8DBE2A5AFDD}" presName="connectorText" presStyleLbl="sibTrans1D1" presStyleIdx="3" presStyleCnt="8"/>
      <dgm:spPr/>
    </dgm:pt>
    <dgm:pt modelId="{7EDC59FF-ABE1-43B0-994B-4859BA58CDC5}" type="pres">
      <dgm:prSet presAssocID="{3487EAB3-6A85-4463-8DE8-1C88A7C366AF}" presName="node" presStyleLbl="node1" presStyleIdx="4" presStyleCnt="9">
        <dgm:presLayoutVars>
          <dgm:bulletEnabled val="1"/>
        </dgm:presLayoutVars>
      </dgm:prSet>
      <dgm:spPr/>
    </dgm:pt>
    <dgm:pt modelId="{D1AACE46-A721-48C2-8A0C-6A8B8B818A2D}" type="pres">
      <dgm:prSet presAssocID="{B155C65A-7C40-4B9B-9F16-1D56AFC02A2C}" presName="sibTrans" presStyleLbl="sibTrans1D1" presStyleIdx="4" presStyleCnt="8"/>
      <dgm:spPr/>
    </dgm:pt>
    <dgm:pt modelId="{150E25C3-24D6-4245-9D88-49EA6240713D}" type="pres">
      <dgm:prSet presAssocID="{B155C65A-7C40-4B9B-9F16-1D56AFC02A2C}" presName="connectorText" presStyleLbl="sibTrans1D1" presStyleIdx="4" presStyleCnt="8"/>
      <dgm:spPr/>
    </dgm:pt>
    <dgm:pt modelId="{4C069D28-5EB9-485D-8DBA-50B78EE58864}" type="pres">
      <dgm:prSet presAssocID="{E751C57C-4456-4515-8F9A-26B47773A6B5}" presName="node" presStyleLbl="node1" presStyleIdx="5" presStyleCnt="9">
        <dgm:presLayoutVars>
          <dgm:bulletEnabled val="1"/>
        </dgm:presLayoutVars>
      </dgm:prSet>
      <dgm:spPr/>
    </dgm:pt>
    <dgm:pt modelId="{BBB3CFA6-19E5-4B56-99A6-D2E96F31B6B4}" type="pres">
      <dgm:prSet presAssocID="{679B23E7-B96D-43C5-9D36-CC893452D974}" presName="sibTrans" presStyleLbl="sibTrans1D1" presStyleIdx="5" presStyleCnt="8"/>
      <dgm:spPr/>
    </dgm:pt>
    <dgm:pt modelId="{5CCAA42C-CE89-4B24-B003-1B6D4788B4B4}" type="pres">
      <dgm:prSet presAssocID="{679B23E7-B96D-43C5-9D36-CC893452D974}" presName="connectorText" presStyleLbl="sibTrans1D1" presStyleIdx="5" presStyleCnt="8"/>
      <dgm:spPr/>
    </dgm:pt>
    <dgm:pt modelId="{FA6522E3-ADE4-4C83-9F24-615C74428DA0}" type="pres">
      <dgm:prSet presAssocID="{AFD3B09F-4882-4D81-A768-8CD6B70B965B}" presName="node" presStyleLbl="node1" presStyleIdx="6" presStyleCnt="9">
        <dgm:presLayoutVars>
          <dgm:bulletEnabled val="1"/>
        </dgm:presLayoutVars>
      </dgm:prSet>
      <dgm:spPr/>
    </dgm:pt>
    <dgm:pt modelId="{19BA587B-F68C-46CD-9157-DB0EAC5A1D7A}" type="pres">
      <dgm:prSet presAssocID="{BE071DE1-0D07-49EB-ABC6-902ECB578545}" presName="sibTrans" presStyleLbl="sibTrans1D1" presStyleIdx="6" presStyleCnt="8"/>
      <dgm:spPr/>
    </dgm:pt>
    <dgm:pt modelId="{3FE27B3C-412B-489D-906A-491B5C9F225B}" type="pres">
      <dgm:prSet presAssocID="{BE071DE1-0D07-49EB-ABC6-902ECB578545}" presName="connectorText" presStyleLbl="sibTrans1D1" presStyleIdx="6" presStyleCnt="8"/>
      <dgm:spPr/>
    </dgm:pt>
    <dgm:pt modelId="{10882880-134B-45BC-85C9-B3EE171A25CE}" type="pres">
      <dgm:prSet presAssocID="{50BB90CD-CD1B-45B8-86BE-997E864A1AB7}" presName="node" presStyleLbl="node1" presStyleIdx="7" presStyleCnt="9">
        <dgm:presLayoutVars>
          <dgm:bulletEnabled val="1"/>
        </dgm:presLayoutVars>
      </dgm:prSet>
      <dgm:spPr/>
    </dgm:pt>
    <dgm:pt modelId="{D03A87D2-B7FA-4D1C-A639-F89F26B5F715}" type="pres">
      <dgm:prSet presAssocID="{8B4ED1FE-A029-4B2C-96BD-232FA6F3EF8A}" presName="sibTrans" presStyleLbl="sibTrans1D1" presStyleIdx="7" presStyleCnt="8"/>
      <dgm:spPr/>
    </dgm:pt>
    <dgm:pt modelId="{83ED0C14-7EA2-40C2-962C-19F2823B5B07}" type="pres">
      <dgm:prSet presAssocID="{8B4ED1FE-A029-4B2C-96BD-232FA6F3EF8A}" presName="connectorText" presStyleLbl="sibTrans1D1" presStyleIdx="7" presStyleCnt="8"/>
      <dgm:spPr/>
    </dgm:pt>
    <dgm:pt modelId="{FF2145E5-F8E1-494B-BF2D-1BADFB7C870C}" type="pres">
      <dgm:prSet presAssocID="{F4017C93-057E-4C55-A2FF-E68FD59EC02B}" presName="node" presStyleLbl="node1" presStyleIdx="8" presStyleCnt="9">
        <dgm:presLayoutVars>
          <dgm:bulletEnabled val="1"/>
        </dgm:presLayoutVars>
      </dgm:prSet>
      <dgm:spPr/>
    </dgm:pt>
  </dgm:ptLst>
  <dgm:cxnLst>
    <dgm:cxn modelId="{59DA8400-95F9-4F62-AE16-EE199A3970E3}" type="presOf" srcId="{C6333D27-AE8F-4607-AEE6-ABB97DB22566}" destId="{17702CF3-57FF-49DC-AF63-444EEDEC3E38}" srcOrd="0" destOrd="0" presId="urn:microsoft.com/office/officeart/2005/8/layout/bProcess3"/>
    <dgm:cxn modelId="{9CACC302-9F51-4E4E-9AB6-C0B329A48DDE}" type="presOf" srcId="{8B4ED1FE-A029-4B2C-96BD-232FA6F3EF8A}" destId="{D03A87D2-B7FA-4D1C-A639-F89F26B5F715}" srcOrd="0" destOrd="0" presId="urn:microsoft.com/office/officeart/2005/8/layout/bProcess3"/>
    <dgm:cxn modelId="{CE9A660C-8DCD-45DF-B729-92097DD1BF4B}" type="presOf" srcId="{679B23E7-B96D-43C5-9D36-CC893452D974}" destId="{BBB3CFA6-19E5-4B56-99A6-D2E96F31B6B4}" srcOrd="0" destOrd="0" presId="urn:microsoft.com/office/officeart/2005/8/layout/bProcess3"/>
    <dgm:cxn modelId="{03E85E17-D71F-4804-B3DE-954A1FB34F61}" type="presOf" srcId="{B155C65A-7C40-4B9B-9F16-1D56AFC02A2C}" destId="{D1AACE46-A721-48C2-8A0C-6A8B8B818A2D}" srcOrd="0" destOrd="0" presId="urn:microsoft.com/office/officeart/2005/8/layout/bProcess3"/>
    <dgm:cxn modelId="{B0A2EC1D-3AF8-4205-9022-E80E744D19C0}" srcId="{0CD40069-D34D-4D1C-B7C4-549DED3A4063}" destId="{AFD3B09F-4882-4D81-A768-8CD6B70B965B}" srcOrd="6" destOrd="0" parTransId="{C542E821-9419-4425-8683-464CA8339407}" sibTransId="{BE071DE1-0D07-49EB-ABC6-902ECB578545}"/>
    <dgm:cxn modelId="{A5884225-92C0-4536-B991-DF5D9D7E8A9A}" type="presOf" srcId="{BE071DE1-0D07-49EB-ABC6-902ECB578545}" destId="{19BA587B-F68C-46CD-9157-DB0EAC5A1D7A}" srcOrd="0" destOrd="0" presId="urn:microsoft.com/office/officeart/2005/8/layout/bProcess3"/>
    <dgm:cxn modelId="{1014E135-A310-4669-B714-69090337F350}" type="presOf" srcId="{BE071DE1-0D07-49EB-ABC6-902ECB578545}" destId="{3FE27B3C-412B-489D-906A-491B5C9F225B}" srcOrd="1" destOrd="0" presId="urn:microsoft.com/office/officeart/2005/8/layout/bProcess3"/>
    <dgm:cxn modelId="{C6347F40-78B2-46CC-A5BE-F90624870A6D}" type="presOf" srcId="{3BF84637-785B-4F63-A931-F8DBE2A5AFDD}" destId="{3F9AD8DB-50D3-4F44-A3B9-47B2FB6689D1}" srcOrd="0" destOrd="0" presId="urn:microsoft.com/office/officeart/2005/8/layout/bProcess3"/>
    <dgm:cxn modelId="{F30A3A5C-6B57-4F99-872C-2C250C0943C7}" type="presOf" srcId="{E751C57C-4456-4515-8F9A-26B47773A6B5}" destId="{4C069D28-5EB9-485D-8DBA-50B78EE58864}" srcOrd="0" destOrd="0" presId="urn:microsoft.com/office/officeart/2005/8/layout/bProcess3"/>
    <dgm:cxn modelId="{55C95560-F0C7-42FA-9B42-5813B6A56229}" type="presOf" srcId="{1D67F8C3-389A-4A5D-92E4-62763850D6AA}" destId="{5F1659AE-AA32-4534-AD40-2F187D37A154}" srcOrd="0" destOrd="0" presId="urn:microsoft.com/office/officeart/2005/8/layout/bProcess3"/>
    <dgm:cxn modelId="{283B7241-22FA-47CA-98C3-2E50253DB4C3}" type="presOf" srcId="{50BB90CD-CD1B-45B8-86BE-997E864A1AB7}" destId="{10882880-134B-45BC-85C9-B3EE171A25CE}" srcOrd="0" destOrd="0" presId="urn:microsoft.com/office/officeart/2005/8/layout/bProcess3"/>
    <dgm:cxn modelId="{1D41B266-DB7B-4E46-82BE-3E053EFEA3D6}" srcId="{0CD40069-D34D-4D1C-B7C4-549DED3A4063}" destId="{3487EAB3-6A85-4463-8DE8-1C88A7C366AF}" srcOrd="4" destOrd="0" parTransId="{1EA4C397-8751-4288-8C72-FE2A5D4B63E8}" sibTransId="{B155C65A-7C40-4B9B-9F16-1D56AFC02A2C}"/>
    <dgm:cxn modelId="{29D3EF50-84A5-43BB-B893-F266CAC6D1FD}" srcId="{0CD40069-D34D-4D1C-B7C4-549DED3A4063}" destId="{F4017C93-057E-4C55-A2FF-E68FD59EC02B}" srcOrd="8" destOrd="0" parTransId="{5493D67D-088F-4AF8-8331-3455A9902467}" sibTransId="{652DCC71-3E66-4E57-8389-C16148E0B88E}"/>
    <dgm:cxn modelId="{3F9C9E71-2E9A-470F-ADAC-B044B5F1975E}" type="presOf" srcId="{320842B3-3573-4A06-BB77-D98CF089E3CE}" destId="{1710A7AB-6639-45C1-9D64-10B4C8394107}" srcOrd="1" destOrd="0" presId="urn:microsoft.com/office/officeart/2005/8/layout/bProcess3"/>
    <dgm:cxn modelId="{433CBE51-9645-4A0A-8B0B-63AAD48ACAED}" type="presOf" srcId="{3487EAB3-6A85-4463-8DE8-1C88A7C366AF}" destId="{7EDC59FF-ABE1-43B0-994B-4859BA58CDC5}" srcOrd="0" destOrd="0" presId="urn:microsoft.com/office/officeart/2005/8/layout/bProcess3"/>
    <dgm:cxn modelId="{D55BDC74-6D0D-46CA-BC9B-F377E9E9412C}" type="presOf" srcId="{679B23E7-B96D-43C5-9D36-CC893452D974}" destId="{5CCAA42C-CE89-4B24-B003-1B6D4788B4B4}" srcOrd="1" destOrd="0" presId="urn:microsoft.com/office/officeart/2005/8/layout/bProcess3"/>
    <dgm:cxn modelId="{DADB1056-BDED-4AA3-92C8-3F86A4E71F6B}" srcId="{0CD40069-D34D-4D1C-B7C4-549DED3A4063}" destId="{50BB90CD-CD1B-45B8-86BE-997E864A1AB7}" srcOrd="7" destOrd="0" parTransId="{EEB5DC2A-169D-4218-A022-6AAD8C532901}" sibTransId="{8B4ED1FE-A029-4B2C-96BD-232FA6F3EF8A}"/>
    <dgm:cxn modelId="{C7C0E05A-DB5B-43D8-8A66-2FA5011D7150}" type="presOf" srcId="{AFD3B09F-4882-4D81-A768-8CD6B70B965B}" destId="{FA6522E3-ADE4-4C83-9F24-615C74428DA0}" srcOrd="0" destOrd="0" presId="urn:microsoft.com/office/officeart/2005/8/layout/bProcess3"/>
    <dgm:cxn modelId="{7CBF0680-551F-459B-95C1-EFD87AB042B6}" type="presOf" srcId="{F4017C93-057E-4C55-A2FF-E68FD59EC02B}" destId="{FF2145E5-F8E1-494B-BF2D-1BADFB7C870C}" srcOrd="0" destOrd="0" presId="urn:microsoft.com/office/officeart/2005/8/layout/bProcess3"/>
    <dgm:cxn modelId="{5F90D082-D2E1-4D88-9C54-ED8EF5BDB65D}" type="presOf" srcId="{85132C33-8C7E-4865-BEF2-5F1502E32E78}" destId="{CB33140E-43E1-489E-848A-426CF5BAE5A9}" srcOrd="0" destOrd="0" presId="urn:microsoft.com/office/officeart/2005/8/layout/bProcess3"/>
    <dgm:cxn modelId="{F1F6EC8B-B1A2-430A-BE10-01DA8D2C89CB}" type="presOf" srcId="{3BF84637-785B-4F63-A931-F8DBE2A5AFDD}" destId="{9EC39D06-40AA-4D02-99F3-4BFBACB00FF9}" srcOrd="1" destOrd="0" presId="urn:microsoft.com/office/officeart/2005/8/layout/bProcess3"/>
    <dgm:cxn modelId="{8342418D-46BB-4312-BA3C-88ECEC919D61}" srcId="{0CD40069-D34D-4D1C-B7C4-549DED3A4063}" destId="{85132C33-8C7E-4865-BEF2-5F1502E32E78}" srcOrd="3" destOrd="0" parTransId="{03AFF07B-4400-443C-B0FA-69E63B7CB175}" sibTransId="{3BF84637-785B-4F63-A931-F8DBE2A5AFDD}"/>
    <dgm:cxn modelId="{5C965E92-A471-4E2A-B9DA-CBBA82093E25}" type="presOf" srcId="{B0E0866F-86B1-43CC-AC69-86B400A2B54D}" destId="{21E04833-A1CD-4C15-85E8-1AA4F72A814A}" srcOrd="0" destOrd="0" presId="urn:microsoft.com/office/officeart/2005/8/layout/bProcess3"/>
    <dgm:cxn modelId="{7B93BFA7-7A90-42FE-ADA4-95881B305A90}" type="presOf" srcId="{8B4ED1FE-A029-4B2C-96BD-232FA6F3EF8A}" destId="{83ED0C14-7EA2-40C2-962C-19F2823B5B07}" srcOrd="1" destOrd="0" presId="urn:microsoft.com/office/officeart/2005/8/layout/bProcess3"/>
    <dgm:cxn modelId="{AAC00DAC-108A-4493-AE5A-1C8168EFF93D}" type="presOf" srcId="{403C4E78-F0DF-4EE2-822D-1766FDB267BF}" destId="{3FA7250E-FF8C-4A65-99CD-555A61CB707B}" srcOrd="0" destOrd="0" presId="urn:microsoft.com/office/officeart/2005/8/layout/bProcess3"/>
    <dgm:cxn modelId="{207BEAB2-80D1-4AE8-8358-F879B2AB2464}" type="presOf" srcId="{C6333D27-AE8F-4607-AEE6-ABB97DB22566}" destId="{500A5E66-9301-4A19-8556-3BCA0A6C6888}" srcOrd="1" destOrd="0" presId="urn:microsoft.com/office/officeart/2005/8/layout/bProcess3"/>
    <dgm:cxn modelId="{0911D5C2-4B67-4056-8BDA-004B1803C6A2}" type="presOf" srcId="{0CD40069-D34D-4D1C-B7C4-549DED3A4063}" destId="{E5645D9F-4ACF-4930-8EB7-AA46299E8B02}" srcOrd="0" destOrd="0" presId="urn:microsoft.com/office/officeart/2005/8/layout/bProcess3"/>
    <dgm:cxn modelId="{D0F6EDC7-5E3A-4093-8AB2-55DDE1A57BED}" srcId="{0CD40069-D34D-4D1C-B7C4-549DED3A4063}" destId="{E751C57C-4456-4515-8F9A-26B47773A6B5}" srcOrd="5" destOrd="0" parTransId="{E16A2A27-5B32-45E8-9326-5EA9C2853B9B}" sibTransId="{679B23E7-B96D-43C5-9D36-CC893452D974}"/>
    <dgm:cxn modelId="{35E59DC9-7D84-486F-AAE8-B9FA00331099}" type="presOf" srcId="{7A3570D6-81D5-4747-B85E-CC53FCF12BD9}" destId="{879858D3-3466-4E54-BAED-48504C2903CA}" srcOrd="0" destOrd="0" presId="urn:microsoft.com/office/officeart/2005/8/layout/bProcess3"/>
    <dgm:cxn modelId="{013A9FD4-E3F1-4C7A-9197-C06F9D68B188}" srcId="{0CD40069-D34D-4D1C-B7C4-549DED3A4063}" destId="{1D67F8C3-389A-4A5D-92E4-62763850D6AA}" srcOrd="2" destOrd="0" parTransId="{B41BDFCC-9F1E-4E0D-A7CB-E058942764A0}" sibTransId="{C6333D27-AE8F-4607-AEE6-ABB97DB22566}"/>
    <dgm:cxn modelId="{C9734EE8-44F6-45B2-8459-EAAF117DD7A1}" srcId="{0CD40069-D34D-4D1C-B7C4-549DED3A4063}" destId="{B0E0866F-86B1-43CC-AC69-86B400A2B54D}" srcOrd="1" destOrd="0" parTransId="{5B7E382F-D014-4BAD-9275-7AC53F357203}" sibTransId="{320842B3-3573-4A06-BB77-D98CF089E3CE}"/>
    <dgm:cxn modelId="{E0EE87EB-71B5-443A-8F6D-CD8644ADFEFD}" type="presOf" srcId="{B155C65A-7C40-4B9B-9F16-1D56AFC02A2C}" destId="{150E25C3-24D6-4245-9D88-49EA6240713D}" srcOrd="1" destOrd="0" presId="urn:microsoft.com/office/officeart/2005/8/layout/bProcess3"/>
    <dgm:cxn modelId="{71691FEC-FF55-43C0-A815-776C1D79C872}" srcId="{0CD40069-D34D-4D1C-B7C4-549DED3A4063}" destId="{7A3570D6-81D5-4747-B85E-CC53FCF12BD9}" srcOrd="0" destOrd="0" parTransId="{884C96E9-E392-465F-81C4-532D42C3FDB3}" sibTransId="{403C4E78-F0DF-4EE2-822D-1766FDB267BF}"/>
    <dgm:cxn modelId="{793F39EC-62E3-4487-A202-4E9ECCAE2350}" type="presOf" srcId="{320842B3-3573-4A06-BB77-D98CF089E3CE}" destId="{018A55A1-6059-4296-AB84-FBD87685C65E}" srcOrd="0" destOrd="0" presId="urn:microsoft.com/office/officeart/2005/8/layout/bProcess3"/>
    <dgm:cxn modelId="{5ABE9FF9-5AFA-409F-AEF1-239CB53777F3}" type="presOf" srcId="{403C4E78-F0DF-4EE2-822D-1766FDB267BF}" destId="{B0E0E3F6-457F-4B59-89DC-D2DCA97679A1}" srcOrd="1" destOrd="0" presId="urn:microsoft.com/office/officeart/2005/8/layout/bProcess3"/>
    <dgm:cxn modelId="{12D3C0D8-9CEC-4327-86E1-0FEA1A90188B}" type="presParOf" srcId="{E5645D9F-4ACF-4930-8EB7-AA46299E8B02}" destId="{879858D3-3466-4E54-BAED-48504C2903CA}" srcOrd="0" destOrd="0" presId="urn:microsoft.com/office/officeart/2005/8/layout/bProcess3"/>
    <dgm:cxn modelId="{E07C95D2-8B8C-4BDD-A467-513B2988E2E9}" type="presParOf" srcId="{E5645D9F-4ACF-4930-8EB7-AA46299E8B02}" destId="{3FA7250E-FF8C-4A65-99CD-555A61CB707B}" srcOrd="1" destOrd="0" presId="urn:microsoft.com/office/officeart/2005/8/layout/bProcess3"/>
    <dgm:cxn modelId="{B0067AB9-6D77-4310-B01B-7FDE69B664CF}" type="presParOf" srcId="{3FA7250E-FF8C-4A65-99CD-555A61CB707B}" destId="{B0E0E3F6-457F-4B59-89DC-D2DCA97679A1}" srcOrd="0" destOrd="0" presId="urn:microsoft.com/office/officeart/2005/8/layout/bProcess3"/>
    <dgm:cxn modelId="{0392F82A-E504-4CB7-AD22-8BC04D5787FE}" type="presParOf" srcId="{E5645D9F-4ACF-4930-8EB7-AA46299E8B02}" destId="{21E04833-A1CD-4C15-85E8-1AA4F72A814A}" srcOrd="2" destOrd="0" presId="urn:microsoft.com/office/officeart/2005/8/layout/bProcess3"/>
    <dgm:cxn modelId="{A3900E80-4AFF-419E-9CAA-B54607FC9369}" type="presParOf" srcId="{E5645D9F-4ACF-4930-8EB7-AA46299E8B02}" destId="{018A55A1-6059-4296-AB84-FBD87685C65E}" srcOrd="3" destOrd="0" presId="urn:microsoft.com/office/officeart/2005/8/layout/bProcess3"/>
    <dgm:cxn modelId="{F91B7913-26C8-4B4C-9C83-EA5B9492671F}" type="presParOf" srcId="{018A55A1-6059-4296-AB84-FBD87685C65E}" destId="{1710A7AB-6639-45C1-9D64-10B4C8394107}" srcOrd="0" destOrd="0" presId="urn:microsoft.com/office/officeart/2005/8/layout/bProcess3"/>
    <dgm:cxn modelId="{A24F7A23-FEF6-4FD9-AB79-20EA7E14C457}" type="presParOf" srcId="{E5645D9F-4ACF-4930-8EB7-AA46299E8B02}" destId="{5F1659AE-AA32-4534-AD40-2F187D37A154}" srcOrd="4" destOrd="0" presId="urn:microsoft.com/office/officeart/2005/8/layout/bProcess3"/>
    <dgm:cxn modelId="{28D61563-2222-4B43-A3B4-0F569790F261}" type="presParOf" srcId="{E5645D9F-4ACF-4930-8EB7-AA46299E8B02}" destId="{17702CF3-57FF-49DC-AF63-444EEDEC3E38}" srcOrd="5" destOrd="0" presId="urn:microsoft.com/office/officeart/2005/8/layout/bProcess3"/>
    <dgm:cxn modelId="{9E276A74-14BE-48F1-9B7B-74BB9C1B5D91}" type="presParOf" srcId="{17702CF3-57FF-49DC-AF63-444EEDEC3E38}" destId="{500A5E66-9301-4A19-8556-3BCA0A6C6888}" srcOrd="0" destOrd="0" presId="urn:microsoft.com/office/officeart/2005/8/layout/bProcess3"/>
    <dgm:cxn modelId="{39C9B78F-819C-4BF3-976A-F953D9CB01ED}" type="presParOf" srcId="{E5645D9F-4ACF-4930-8EB7-AA46299E8B02}" destId="{CB33140E-43E1-489E-848A-426CF5BAE5A9}" srcOrd="6" destOrd="0" presId="urn:microsoft.com/office/officeart/2005/8/layout/bProcess3"/>
    <dgm:cxn modelId="{7D15D082-1F84-407F-8CBE-DBF8BE198F95}" type="presParOf" srcId="{E5645D9F-4ACF-4930-8EB7-AA46299E8B02}" destId="{3F9AD8DB-50D3-4F44-A3B9-47B2FB6689D1}" srcOrd="7" destOrd="0" presId="urn:microsoft.com/office/officeart/2005/8/layout/bProcess3"/>
    <dgm:cxn modelId="{077E3403-B9E5-428A-A3A9-4844AE1CE455}" type="presParOf" srcId="{3F9AD8DB-50D3-4F44-A3B9-47B2FB6689D1}" destId="{9EC39D06-40AA-4D02-99F3-4BFBACB00FF9}" srcOrd="0" destOrd="0" presId="urn:microsoft.com/office/officeart/2005/8/layout/bProcess3"/>
    <dgm:cxn modelId="{B6236CD8-841E-4067-899B-AA428FEDB3C6}" type="presParOf" srcId="{E5645D9F-4ACF-4930-8EB7-AA46299E8B02}" destId="{7EDC59FF-ABE1-43B0-994B-4859BA58CDC5}" srcOrd="8" destOrd="0" presId="urn:microsoft.com/office/officeart/2005/8/layout/bProcess3"/>
    <dgm:cxn modelId="{4633E088-B34F-412F-AB36-5D5C7598B412}" type="presParOf" srcId="{E5645D9F-4ACF-4930-8EB7-AA46299E8B02}" destId="{D1AACE46-A721-48C2-8A0C-6A8B8B818A2D}" srcOrd="9" destOrd="0" presId="urn:microsoft.com/office/officeart/2005/8/layout/bProcess3"/>
    <dgm:cxn modelId="{757B6F5A-F402-4D13-85B9-206FE849565F}" type="presParOf" srcId="{D1AACE46-A721-48C2-8A0C-6A8B8B818A2D}" destId="{150E25C3-24D6-4245-9D88-49EA6240713D}" srcOrd="0" destOrd="0" presId="urn:microsoft.com/office/officeart/2005/8/layout/bProcess3"/>
    <dgm:cxn modelId="{F050A433-9AA1-4857-B289-531863A86CDA}" type="presParOf" srcId="{E5645D9F-4ACF-4930-8EB7-AA46299E8B02}" destId="{4C069D28-5EB9-485D-8DBA-50B78EE58864}" srcOrd="10" destOrd="0" presId="urn:microsoft.com/office/officeart/2005/8/layout/bProcess3"/>
    <dgm:cxn modelId="{E799E58C-AE83-454F-AB40-FD3EF7554661}" type="presParOf" srcId="{E5645D9F-4ACF-4930-8EB7-AA46299E8B02}" destId="{BBB3CFA6-19E5-4B56-99A6-D2E96F31B6B4}" srcOrd="11" destOrd="0" presId="urn:microsoft.com/office/officeart/2005/8/layout/bProcess3"/>
    <dgm:cxn modelId="{CAD7C09B-C03B-46F8-83EC-CFDE5C1AABAA}" type="presParOf" srcId="{BBB3CFA6-19E5-4B56-99A6-D2E96F31B6B4}" destId="{5CCAA42C-CE89-4B24-B003-1B6D4788B4B4}" srcOrd="0" destOrd="0" presId="urn:microsoft.com/office/officeart/2005/8/layout/bProcess3"/>
    <dgm:cxn modelId="{508D9A89-C17C-4920-ABFB-1F1C112D58CA}" type="presParOf" srcId="{E5645D9F-4ACF-4930-8EB7-AA46299E8B02}" destId="{FA6522E3-ADE4-4C83-9F24-615C74428DA0}" srcOrd="12" destOrd="0" presId="urn:microsoft.com/office/officeart/2005/8/layout/bProcess3"/>
    <dgm:cxn modelId="{2D86715C-879A-4CD8-BB5A-E23529F03FA3}" type="presParOf" srcId="{E5645D9F-4ACF-4930-8EB7-AA46299E8B02}" destId="{19BA587B-F68C-46CD-9157-DB0EAC5A1D7A}" srcOrd="13" destOrd="0" presId="urn:microsoft.com/office/officeart/2005/8/layout/bProcess3"/>
    <dgm:cxn modelId="{D3EEEADF-960A-4A25-82CF-856C889A9316}" type="presParOf" srcId="{19BA587B-F68C-46CD-9157-DB0EAC5A1D7A}" destId="{3FE27B3C-412B-489D-906A-491B5C9F225B}" srcOrd="0" destOrd="0" presId="urn:microsoft.com/office/officeart/2005/8/layout/bProcess3"/>
    <dgm:cxn modelId="{1F39A19C-5A55-4955-826F-99BF99AA1B98}" type="presParOf" srcId="{E5645D9F-4ACF-4930-8EB7-AA46299E8B02}" destId="{10882880-134B-45BC-85C9-B3EE171A25CE}" srcOrd="14" destOrd="0" presId="urn:microsoft.com/office/officeart/2005/8/layout/bProcess3"/>
    <dgm:cxn modelId="{CF1A67EF-9403-4665-824D-535E8F7F5D98}" type="presParOf" srcId="{E5645D9F-4ACF-4930-8EB7-AA46299E8B02}" destId="{D03A87D2-B7FA-4D1C-A639-F89F26B5F715}" srcOrd="15" destOrd="0" presId="urn:microsoft.com/office/officeart/2005/8/layout/bProcess3"/>
    <dgm:cxn modelId="{1652A1B5-8BAF-402C-AAAA-D833E088AF50}" type="presParOf" srcId="{D03A87D2-B7FA-4D1C-A639-F89F26B5F715}" destId="{83ED0C14-7EA2-40C2-962C-19F2823B5B07}" srcOrd="0" destOrd="0" presId="urn:microsoft.com/office/officeart/2005/8/layout/bProcess3"/>
    <dgm:cxn modelId="{41701C0E-6233-4309-AA9D-B1EDBDCD2CD6}" type="presParOf" srcId="{E5645D9F-4ACF-4930-8EB7-AA46299E8B02}" destId="{FF2145E5-F8E1-494B-BF2D-1BADFB7C870C}"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7250E-FF8C-4A65-99CD-555A61CB707B}">
      <dsp:nvSpPr>
        <dsp:cNvPr id="0" name=""/>
        <dsp:cNvSpPr/>
      </dsp:nvSpPr>
      <dsp:spPr>
        <a:xfrm>
          <a:off x="1728974" y="1395772"/>
          <a:ext cx="366423" cy="91440"/>
        </a:xfrm>
        <a:custGeom>
          <a:avLst/>
          <a:gdLst/>
          <a:ahLst/>
          <a:cxnLst/>
          <a:rect l="0" t="0" r="0" b="0"/>
          <a:pathLst>
            <a:path>
              <a:moveTo>
                <a:pt x="0" y="45720"/>
              </a:moveTo>
              <a:lnTo>
                <a:pt x="3664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02261" y="1439507"/>
        <a:ext cx="19851" cy="3970"/>
      </dsp:txXfrm>
    </dsp:sp>
    <dsp:sp modelId="{879858D3-3466-4E54-BAED-48504C2903CA}">
      <dsp:nvSpPr>
        <dsp:cNvPr id="0" name=""/>
        <dsp:cNvSpPr/>
      </dsp:nvSpPr>
      <dsp:spPr>
        <a:xfrm>
          <a:off x="4585" y="923635"/>
          <a:ext cx="1726189" cy="1035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Wat is de situatie</a:t>
          </a:r>
        </a:p>
      </dsp:txBody>
      <dsp:txXfrm>
        <a:off x="4585" y="923635"/>
        <a:ext cx="1726189" cy="1035713"/>
      </dsp:txXfrm>
    </dsp:sp>
    <dsp:sp modelId="{018A55A1-6059-4296-AB84-FBD87685C65E}">
      <dsp:nvSpPr>
        <dsp:cNvPr id="0" name=""/>
        <dsp:cNvSpPr/>
      </dsp:nvSpPr>
      <dsp:spPr>
        <a:xfrm>
          <a:off x="3852187" y="1395772"/>
          <a:ext cx="366423" cy="91440"/>
        </a:xfrm>
        <a:custGeom>
          <a:avLst/>
          <a:gdLst/>
          <a:ahLst/>
          <a:cxnLst/>
          <a:rect l="0" t="0" r="0" b="0"/>
          <a:pathLst>
            <a:path>
              <a:moveTo>
                <a:pt x="0" y="45720"/>
              </a:moveTo>
              <a:lnTo>
                <a:pt x="366423" y="45720"/>
              </a:lnTo>
            </a:path>
          </a:pathLst>
        </a:custGeom>
        <a:noFill/>
        <a:ln w="6350" cap="flat" cmpd="sng" algn="ctr">
          <a:solidFill>
            <a:schemeClr val="accent2">
              <a:hueOff val="-468938"/>
              <a:satOff val="-13615"/>
              <a:lumOff val="8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025473" y="1439507"/>
        <a:ext cx="19851" cy="3970"/>
      </dsp:txXfrm>
    </dsp:sp>
    <dsp:sp modelId="{21E04833-A1CD-4C15-85E8-1AA4F72A814A}">
      <dsp:nvSpPr>
        <dsp:cNvPr id="0" name=""/>
        <dsp:cNvSpPr/>
      </dsp:nvSpPr>
      <dsp:spPr>
        <a:xfrm>
          <a:off x="2127798" y="923635"/>
          <a:ext cx="1726189" cy="1035713"/>
        </a:xfrm>
        <a:prstGeom prst="rect">
          <a:avLst/>
        </a:prstGeom>
        <a:solidFill>
          <a:schemeClr val="accent2">
            <a:hueOff val="-410321"/>
            <a:satOff val="-11913"/>
            <a:lumOff val="71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Doel</a:t>
          </a:r>
        </a:p>
      </dsp:txBody>
      <dsp:txXfrm>
        <a:off x="2127798" y="923635"/>
        <a:ext cx="1726189" cy="1035713"/>
      </dsp:txXfrm>
    </dsp:sp>
    <dsp:sp modelId="{17702CF3-57FF-49DC-AF63-444EEDEC3E38}">
      <dsp:nvSpPr>
        <dsp:cNvPr id="0" name=""/>
        <dsp:cNvSpPr/>
      </dsp:nvSpPr>
      <dsp:spPr>
        <a:xfrm>
          <a:off x="867680" y="1957549"/>
          <a:ext cx="4246425" cy="366423"/>
        </a:xfrm>
        <a:custGeom>
          <a:avLst/>
          <a:gdLst/>
          <a:ahLst/>
          <a:cxnLst/>
          <a:rect l="0" t="0" r="0" b="0"/>
          <a:pathLst>
            <a:path>
              <a:moveTo>
                <a:pt x="4246425" y="0"/>
              </a:moveTo>
              <a:lnTo>
                <a:pt x="4246425" y="200311"/>
              </a:lnTo>
              <a:lnTo>
                <a:pt x="0" y="200311"/>
              </a:lnTo>
              <a:lnTo>
                <a:pt x="0" y="366423"/>
              </a:lnTo>
            </a:path>
          </a:pathLst>
        </a:custGeom>
        <a:noFill/>
        <a:ln w="6350" cap="flat" cmpd="sng" algn="ctr">
          <a:solidFill>
            <a:schemeClr val="accent2">
              <a:hueOff val="-937877"/>
              <a:satOff val="-27229"/>
              <a:lumOff val="164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884269" y="2138775"/>
        <a:ext cx="213247" cy="3970"/>
      </dsp:txXfrm>
    </dsp:sp>
    <dsp:sp modelId="{5F1659AE-AA32-4534-AD40-2F187D37A154}">
      <dsp:nvSpPr>
        <dsp:cNvPr id="0" name=""/>
        <dsp:cNvSpPr/>
      </dsp:nvSpPr>
      <dsp:spPr>
        <a:xfrm>
          <a:off x="4251011" y="923635"/>
          <a:ext cx="1726189" cy="1035713"/>
        </a:xfrm>
        <a:prstGeom prst="rect">
          <a:avLst/>
        </a:prstGeom>
        <a:solidFill>
          <a:schemeClr val="accent2">
            <a:hueOff val="-820642"/>
            <a:satOff val="-23825"/>
            <a:lumOff val="143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Doelgroep</a:t>
          </a:r>
        </a:p>
      </dsp:txBody>
      <dsp:txXfrm>
        <a:off x="4251011" y="923635"/>
        <a:ext cx="1726189" cy="1035713"/>
      </dsp:txXfrm>
    </dsp:sp>
    <dsp:sp modelId="{3F9AD8DB-50D3-4F44-A3B9-47B2FB6689D1}">
      <dsp:nvSpPr>
        <dsp:cNvPr id="0" name=""/>
        <dsp:cNvSpPr/>
      </dsp:nvSpPr>
      <dsp:spPr>
        <a:xfrm>
          <a:off x="1728974" y="2828509"/>
          <a:ext cx="366423" cy="91440"/>
        </a:xfrm>
        <a:custGeom>
          <a:avLst/>
          <a:gdLst/>
          <a:ahLst/>
          <a:cxnLst/>
          <a:rect l="0" t="0" r="0" b="0"/>
          <a:pathLst>
            <a:path>
              <a:moveTo>
                <a:pt x="0" y="45720"/>
              </a:moveTo>
              <a:lnTo>
                <a:pt x="366423" y="45720"/>
              </a:lnTo>
            </a:path>
          </a:pathLst>
        </a:custGeom>
        <a:noFill/>
        <a:ln w="6350" cap="flat" cmpd="sng" algn="ctr">
          <a:solidFill>
            <a:schemeClr val="accent2">
              <a:hueOff val="-1406815"/>
              <a:satOff val="-40844"/>
              <a:lumOff val="246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02261" y="2872244"/>
        <a:ext cx="19851" cy="3970"/>
      </dsp:txXfrm>
    </dsp:sp>
    <dsp:sp modelId="{CB33140E-43E1-489E-848A-426CF5BAE5A9}">
      <dsp:nvSpPr>
        <dsp:cNvPr id="0" name=""/>
        <dsp:cNvSpPr/>
      </dsp:nvSpPr>
      <dsp:spPr>
        <a:xfrm>
          <a:off x="4585" y="2356372"/>
          <a:ext cx="1726189" cy="1035713"/>
        </a:xfrm>
        <a:prstGeom prst="rect">
          <a:avLst/>
        </a:prstGeom>
        <a:solidFill>
          <a:schemeClr val="accent2">
            <a:hueOff val="-1230963"/>
            <a:satOff val="-35738"/>
            <a:lumOff val="2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De boodschap</a:t>
          </a:r>
        </a:p>
      </dsp:txBody>
      <dsp:txXfrm>
        <a:off x="4585" y="2356372"/>
        <a:ext cx="1726189" cy="1035713"/>
      </dsp:txXfrm>
    </dsp:sp>
    <dsp:sp modelId="{D1AACE46-A721-48C2-8A0C-6A8B8B818A2D}">
      <dsp:nvSpPr>
        <dsp:cNvPr id="0" name=""/>
        <dsp:cNvSpPr/>
      </dsp:nvSpPr>
      <dsp:spPr>
        <a:xfrm>
          <a:off x="3852187" y="2828509"/>
          <a:ext cx="366423" cy="91440"/>
        </a:xfrm>
        <a:custGeom>
          <a:avLst/>
          <a:gdLst/>
          <a:ahLst/>
          <a:cxnLst/>
          <a:rect l="0" t="0" r="0" b="0"/>
          <a:pathLst>
            <a:path>
              <a:moveTo>
                <a:pt x="0" y="45720"/>
              </a:moveTo>
              <a:lnTo>
                <a:pt x="366423" y="45720"/>
              </a:lnTo>
            </a:path>
          </a:pathLst>
        </a:custGeom>
        <a:noFill/>
        <a:ln w="6350" cap="flat" cmpd="sng" algn="ctr">
          <a:solidFill>
            <a:schemeClr val="accent2">
              <a:hueOff val="-1875753"/>
              <a:satOff val="-54458"/>
              <a:lumOff val="328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025473" y="2872244"/>
        <a:ext cx="19851" cy="3970"/>
      </dsp:txXfrm>
    </dsp:sp>
    <dsp:sp modelId="{7EDC59FF-ABE1-43B0-994B-4859BA58CDC5}">
      <dsp:nvSpPr>
        <dsp:cNvPr id="0" name=""/>
        <dsp:cNvSpPr/>
      </dsp:nvSpPr>
      <dsp:spPr>
        <a:xfrm>
          <a:off x="2127798" y="2356372"/>
          <a:ext cx="1726189" cy="1035713"/>
        </a:xfrm>
        <a:prstGeom prst="rect">
          <a:avLst/>
        </a:prstGeom>
        <a:solidFill>
          <a:schemeClr val="accent2">
            <a:hueOff val="-1641284"/>
            <a:satOff val="-47651"/>
            <a:lumOff val="28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Check</a:t>
          </a:r>
        </a:p>
      </dsp:txBody>
      <dsp:txXfrm>
        <a:off x="2127798" y="2356372"/>
        <a:ext cx="1726189" cy="1035713"/>
      </dsp:txXfrm>
    </dsp:sp>
    <dsp:sp modelId="{BBB3CFA6-19E5-4B56-99A6-D2E96F31B6B4}">
      <dsp:nvSpPr>
        <dsp:cNvPr id="0" name=""/>
        <dsp:cNvSpPr/>
      </dsp:nvSpPr>
      <dsp:spPr>
        <a:xfrm>
          <a:off x="867680" y="3390286"/>
          <a:ext cx="4246425" cy="366423"/>
        </a:xfrm>
        <a:custGeom>
          <a:avLst/>
          <a:gdLst/>
          <a:ahLst/>
          <a:cxnLst/>
          <a:rect l="0" t="0" r="0" b="0"/>
          <a:pathLst>
            <a:path>
              <a:moveTo>
                <a:pt x="4246425" y="0"/>
              </a:moveTo>
              <a:lnTo>
                <a:pt x="4246425" y="200311"/>
              </a:lnTo>
              <a:lnTo>
                <a:pt x="0" y="200311"/>
              </a:lnTo>
              <a:lnTo>
                <a:pt x="0" y="366423"/>
              </a:lnTo>
            </a:path>
          </a:pathLst>
        </a:custGeom>
        <a:noFill/>
        <a:ln w="6350" cap="flat" cmpd="sng" algn="ctr">
          <a:solidFill>
            <a:schemeClr val="accent2">
              <a:hueOff val="-2344692"/>
              <a:satOff val="-68073"/>
              <a:lumOff val="4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884269" y="3571512"/>
        <a:ext cx="213247" cy="3970"/>
      </dsp:txXfrm>
    </dsp:sp>
    <dsp:sp modelId="{4C069D28-5EB9-485D-8DBA-50B78EE58864}">
      <dsp:nvSpPr>
        <dsp:cNvPr id="0" name=""/>
        <dsp:cNvSpPr/>
      </dsp:nvSpPr>
      <dsp:spPr>
        <a:xfrm>
          <a:off x="4251011" y="2356372"/>
          <a:ext cx="1726189" cy="1035713"/>
        </a:xfrm>
        <a:prstGeom prst="rect">
          <a:avLst/>
        </a:prstGeom>
        <a:solidFill>
          <a:schemeClr val="accent2">
            <a:hueOff val="-2051605"/>
            <a:satOff val="-59564"/>
            <a:lumOff val="359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Welke communicatiemiddelen en kanalen</a:t>
          </a:r>
        </a:p>
      </dsp:txBody>
      <dsp:txXfrm>
        <a:off x="4251011" y="2356372"/>
        <a:ext cx="1726189" cy="1035713"/>
      </dsp:txXfrm>
    </dsp:sp>
    <dsp:sp modelId="{19BA587B-F68C-46CD-9157-DB0EAC5A1D7A}">
      <dsp:nvSpPr>
        <dsp:cNvPr id="0" name=""/>
        <dsp:cNvSpPr/>
      </dsp:nvSpPr>
      <dsp:spPr>
        <a:xfrm>
          <a:off x="1728974" y="4261246"/>
          <a:ext cx="366423" cy="91440"/>
        </a:xfrm>
        <a:custGeom>
          <a:avLst/>
          <a:gdLst/>
          <a:ahLst/>
          <a:cxnLst/>
          <a:rect l="0" t="0" r="0" b="0"/>
          <a:pathLst>
            <a:path>
              <a:moveTo>
                <a:pt x="0" y="45720"/>
              </a:moveTo>
              <a:lnTo>
                <a:pt x="366423" y="45720"/>
              </a:lnTo>
            </a:path>
          </a:pathLst>
        </a:custGeom>
        <a:noFill/>
        <a:ln w="6350" cap="flat" cmpd="sng" algn="ctr">
          <a:solidFill>
            <a:schemeClr val="accent2">
              <a:hueOff val="-2813630"/>
              <a:satOff val="-81687"/>
              <a:lumOff val="492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02261" y="4304981"/>
        <a:ext cx="19851" cy="3970"/>
      </dsp:txXfrm>
    </dsp:sp>
    <dsp:sp modelId="{FA6522E3-ADE4-4C83-9F24-615C74428DA0}">
      <dsp:nvSpPr>
        <dsp:cNvPr id="0" name=""/>
        <dsp:cNvSpPr/>
      </dsp:nvSpPr>
      <dsp:spPr>
        <a:xfrm>
          <a:off x="4585" y="3789109"/>
          <a:ext cx="1726189" cy="1035713"/>
        </a:xfrm>
        <a:prstGeom prst="rect">
          <a:avLst/>
        </a:prstGeom>
        <a:solidFill>
          <a:schemeClr val="accent2">
            <a:hueOff val="-2461926"/>
            <a:satOff val="-71476"/>
            <a:lumOff val="4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Maak een digitale uitnodiging</a:t>
          </a:r>
        </a:p>
      </dsp:txBody>
      <dsp:txXfrm>
        <a:off x="4585" y="3789109"/>
        <a:ext cx="1726189" cy="1035713"/>
      </dsp:txXfrm>
    </dsp:sp>
    <dsp:sp modelId="{D03A87D2-B7FA-4D1C-A639-F89F26B5F715}">
      <dsp:nvSpPr>
        <dsp:cNvPr id="0" name=""/>
        <dsp:cNvSpPr/>
      </dsp:nvSpPr>
      <dsp:spPr>
        <a:xfrm>
          <a:off x="3852187" y="4261246"/>
          <a:ext cx="366423" cy="91440"/>
        </a:xfrm>
        <a:custGeom>
          <a:avLst/>
          <a:gdLst/>
          <a:ahLst/>
          <a:cxnLst/>
          <a:rect l="0" t="0" r="0" b="0"/>
          <a:pathLst>
            <a:path>
              <a:moveTo>
                <a:pt x="0" y="45720"/>
              </a:moveTo>
              <a:lnTo>
                <a:pt x="366423" y="45720"/>
              </a:lnTo>
            </a:path>
          </a:pathLst>
        </a:custGeom>
        <a:noFill/>
        <a:ln w="6350" cap="flat" cmpd="sng" algn="ctr">
          <a:solidFill>
            <a:schemeClr val="accent2">
              <a:hueOff val="-3282568"/>
              <a:satOff val="-95302"/>
              <a:lumOff val="574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025473" y="4304981"/>
        <a:ext cx="19851" cy="3970"/>
      </dsp:txXfrm>
    </dsp:sp>
    <dsp:sp modelId="{10882880-134B-45BC-85C9-B3EE171A25CE}">
      <dsp:nvSpPr>
        <dsp:cNvPr id="0" name=""/>
        <dsp:cNvSpPr/>
      </dsp:nvSpPr>
      <dsp:spPr>
        <a:xfrm>
          <a:off x="2127798" y="3789109"/>
          <a:ext cx="1726189" cy="1035713"/>
        </a:xfrm>
        <a:prstGeom prst="rect">
          <a:avLst/>
        </a:prstGeom>
        <a:solidFill>
          <a:schemeClr val="accent2">
            <a:hueOff val="-2872247"/>
            <a:satOff val="-83389"/>
            <a:lumOff val="50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Communicatieplanning</a:t>
          </a:r>
        </a:p>
      </dsp:txBody>
      <dsp:txXfrm>
        <a:off x="2127798" y="3789109"/>
        <a:ext cx="1726189" cy="1035713"/>
      </dsp:txXfrm>
    </dsp:sp>
    <dsp:sp modelId="{FF2145E5-F8E1-494B-BF2D-1BADFB7C870C}">
      <dsp:nvSpPr>
        <dsp:cNvPr id="0" name=""/>
        <dsp:cNvSpPr/>
      </dsp:nvSpPr>
      <dsp:spPr>
        <a:xfrm>
          <a:off x="4251011" y="3789109"/>
          <a:ext cx="1726189" cy="1035713"/>
        </a:xfrm>
        <a:prstGeom prst="rect">
          <a:avLst/>
        </a:prstGeom>
        <a:solidFill>
          <a:schemeClr val="accent2">
            <a:hueOff val="-3282568"/>
            <a:satOff val="-95302"/>
            <a:lumOff val="57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l-NL" sz="1100" kern="1200" dirty="0"/>
            <a:t>Communicatie evalueren</a:t>
          </a:r>
        </a:p>
      </dsp:txBody>
      <dsp:txXfrm>
        <a:off x="4251011" y="3789109"/>
        <a:ext cx="1726189" cy="10357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4340C-E2F8-4553-943F-54F827C05BFA}" type="datetimeFigureOut">
              <a:rPr lang="nl-NL" smtClean="0"/>
              <a:t>9-3-2023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7A75F-003F-4E7A-9BCC-0664F55740A1}" type="slidenum">
              <a:rPr lang="nl-NL" smtClean="0"/>
              <a:t>‹nr.›</a:t>
            </a:fld>
            <a:endParaRPr lang="nl-NL"/>
          </a:p>
        </p:txBody>
      </p:sp>
    </p:spTree>
    <p:extLst>
      <p:ext uri="{BB962C8B-B14F-4D97-AF65-F5344CB8AC3E}">
        <p14:creationId xmlns:p14="http://schemas.microsoft.com/office/powerpoint/2010/main" val="413183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B4968B-F358-46DB-88AC-B8239C6DFA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03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3/9/2023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16382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26093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26356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78789B9-7A5D-4275-95F5-45552A4D4818}" type="datetimeFigureOut">
              <a:rPr lang="nl-NL" smtClean="0"/>
              <a:t>9-3-2023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1259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Tree>
    <p:extLst>
      <p:ext uri="{BB962C8B-B14F-4D97-AF65-F5344CB8AC3E}">
        <p14:creationId xmlns:p14="http://schemas.microsoft.com/office/powerpoint/2010/main" val="99450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D78789B9-7A5D-4275-95F5-45552A4D4818}" type="datetimeFigureOut">
              <a:rPr lang="nl-NL" smtClean="0"/>
              <a:t>9-3-2023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3794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D78789B9-7A5D-4275-95F5-45552A4D4818}" type="datetimeFigureOut">
              <a:rPr lang="nl-NL" smtClean="0"/>
              <a:t>9-3-2023</a:t>
            </a:fld>
            <a:endParaRPr lang="nl-NL"/>
          </a:p>
        </p:txBody>
      </p:sp>
    </p:spTree>
    <p:extLst>
      <p:ext uri="{BB962C8B-B14F-4D97-AF65-F5344CB8AC3E}">
        <p14:creationId xmlns:p14="http://schemas.microsoft.com/office/powerpoint/2010/main" val="1166539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Tree>
    <p:extLst>
      <p:ext uri="{BB962C8B-B14F-4D97-AF65-F5344CB8AC3E}">
        <p14:creationId xmlns:p14="http://schemas.microsoft.com/office/powerpoint/2010/main" val="268243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8ED43AA-2A27-49FD-9E5B-F44CE5125BD6}"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52236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35785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60073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051946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8ED43AA-2A27-49FD-9E5B-F44CE5125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40858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F8ED43AA-2A27-49FD-9E5B-F44CE5125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5319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17005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8ED43AA-2A27-49FD-9E5B-F44CE5125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5118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450323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86234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45301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354729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697676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7406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168315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78789B9-7A5D-4275-95F5-45552A4D4818}" type="datetimeFigureOut">
              <a:rPr lang="nl-NL" smtClean="0"/>
              <a:t>9-3-2023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7636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78789B9-7A5D-4275-95F5-45552A4D4818}" type="datetimeFigureOut">
              <a:rPr lang="nl-NL" smtClean="0"/>
              <a:t>9-3-2023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49874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78789B9-7A5D-4275-95F5-45552A4D4818}" type="datetimeFigureOut">
              <a:rPr lang="nl-NL" smtClean="0"/>
              <a:t>9-3-2023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73281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8ED43AA-2A27-49FD-9E5B-F44CE5125BD6}"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76695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8ED43AA-2A27-49FD-9E5B-F44CE5125BD6}"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21662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8ED43AA-2A27-49FD-9E5B-F44CE5125BD6}"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546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F8ED43AA-2A27-49FD-9E5B-F44CE5125BD6}"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4097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78789B9-7A5D-4275-95F5-45552A4D4818}" type="datetimeFigureOut">
              <a:rPr lang="nl-NL" smtClean="0"/>
              <a:t>9-3-2023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Tree>
    <p:extLst>
      <p:ext uri="{BB962C8B-B14F-4D97-AF65-F5344CB8AC3E}">
        <p14:creationId xmlns:p14="http://schemas.microsoft.com/office/powerpoint/2010/main" val="3625156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78789B9-7A5D-4275-95F5-45552A4D4818}" type="datetimeFigureOut">
              <a:rPr lang="nl-NL" smtClean="0"/>
              <a:t>9-3-2023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123648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78789B9-7A5D-4275-95F5-45552A4D4818}" type="datetimeFigureOut">
              <a:rPr lang="nl-NL" smtClean="0"/>
              <a:t>9-3-2023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spTree>
    <p:extLst>
      <p:ext uri="{BB962C8B-B14F-4D97-AF65-F5344CB8AC3E}">
        <p14:creationId xmlns:p14="http://schemas.microsoft.com/office/powerpoint/2010/main" val="118107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234546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D78789B9-7A5D-4275-95F5-45552A4D4818}" type="datetimeFigureOut">
              <a:rPr lang="nl-NL" smtClean="0"/>
              <a:t>9-3-2023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8ED43AA-2A27-49FD-9E5B-F44CE5125BD6}"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6542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D78789B9-7A5D-4275-95F5-45552A4D4818}" type="datetimeFigureOut">
              <a:rPr lang="nl-NL" smtClean="0"/>
              <a:t>9-3-2023</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F8ED43AA-2A27-49FD-9E5B-F44CE5125BD6}" type="slidenum">
              <a:rPr lang="nl-NL" smtClean="0"/>
              <a:t>‹nr.›</a:t>
            </a:fld>
            <a:endParaRPr lang="nl-NL"/>
          </a:p>
        </p:txBody>
      </p:sp>
    </p:spTree>
    <p:extLst>
      <p:ext uri="{BB962C8B-B14F-4D97-AF65-F5344CB8AC3E}">
        <p14:creationId xmlns:p14="http://schemas.microsoft.com/office/powerpoint/2010/main" val="202708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585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52267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86862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9222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3/9/2023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12634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3/9/2023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7067974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D78789B9-7A5D-4275-95F5-45552A4D4818}"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F8ED43AA-2A27-49FD-9E5B-F44CE5125BD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968922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canva.com/nl_n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8">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5" name="Rectangle 10">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6" name="Rectangle 12">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3">
            <a:extLst>
              <a:ext uri="{FF2B5EF4-FFF2-40B4-BE49-F238E27FC236}">
                <a16:creationId xmlns:a16="http://schemas.microsoft.com/office/drawing/2014/main" id="{C3EF5F12-7912-5642-C4C3-25C29ED812C3}"/>
              </a:ext>
            </a:extLst>
          </p:cNvPr>
          <p:cNvPicPr>
            <a:picLocks noChangeAspect="1"/>
          </p:cNvPicPr>
          <p:nvPr/>
        </p:nvPicPr>
        <p:blipFill rotWithShape="1">
          <a:blip r:embed="rId2">
            <a:alphaModFix amt="70000"/>
          </a:blip>
          <a:srcRect t="7429" r="-1" b="8296"/>
          <a:stretch/>
        </p:blipFill>
        <p:spPr>
          <a:xfrm>
            <a:off x="20" y="10"/>
            <a:ext cx="12188932" cy="6856614"/>
          </a:xfrm>
          <a:prstGeom prst="rect">
            <a:avLst/>
          </a:prstGeom>
        </p:spPr>
      </p:pic>
      <p:grpSp>
        <p:nvGrpSpPr>
          <p:cNvPr id="78"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79" name="Freeform: Shape 15">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80" name="Freeform: Shape 16">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81" name="Freeform: Shape 17">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82" name="Freeform: Shape 18">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83" name="Freeform: Shape 19">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84"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34" name="Freeform: Shape 33">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85" name="Freeform: Shape 21">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86" name="Freeform: Shape 22">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87" name="Freeform: Shape 24">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88" name="Freeform: Shape 25">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89" name="Freeform: Shape 26">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90" name="Freeform: Shape 27">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91"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880D9D87-C20B-EFD7-F19A-02FAF1FA2C54}"/>
              </a:ext>
            </a:extLst>
          </p:cNvPr>
          <p:cNvSpPr>
            <a:spLocks noGrp="1"/>
          </p:cNvSpPr>
          <p:nvPr>
            <p:ph type="ctrTitle"/>
          </p:nvPr>
        </p:nvSpPr>
        <p:spPr>
          <a:xfrm>
            <a:off x="4000500" y="740211"/>
            <a:ext cx="7530685" cy="3163864"/>
          </a:xfrm>
        </p:spPr>
        <p:txBody>
          <a:bodyPr>
            <a:normAutofit/>
          </a:bodyPr>
          <a:lstStyle/>
          <a:p>
            <a:pPr algn="l"/>
            <a:r>
              <a:rPr lang="nl-NL" sz="4600">
                <a:solidFill>
                  <a:srgbClr val="FFFFFF"/>
                </a:solidFill>
              </a:rPr>
              <a:t>Workshop Communicatiemiddelen maken</a:t>
            </a:r>
          </a:p>
        </p:txBody>
      </p:sp>
      <p:sp>
        <p:nvSpPr>
          <p:cNvPr id="3" name="Ondertitel 2">
            <a:extLst>
              <a:ext uri="{FF2B5EF4-FFF2-40B4-BE49-F238E27FC236}">
                <a16:creationId xmlns:a16="http://schemas.microsoft.com/office/drawing/2014/main" id="{F8C94B4C-62FF-B5AE-D365-102FFD238E53}"/>
              </a:ext>
            </a:extLst>
          </p:cNvPr>
          <p:cNvSpPr>
            <a:spLocks noGrp="1"/>
          </p:cNvSpPr>
          <p:nvPr>
            <p:ph type="subTitle" idx="1"/>
          </p:nvPr>
        </p:nvSpPr>
        <p:spPr>
          <a:xfrm>
            <a:off x="4000193" y="4074515"/>
            <a:ext cx="7583133" cy="1279124"/>
          </a:xfrm>
        </p:spPr>
        <p:txBody>
          <a:bodyPr>
            <a:normAutofit/>
          </a:bodyPr>
          <a:lstStyle/>
          <a:p>
            <a:pPr algn="l"/>
            <a:r>
              <a:rPr lang="nl-NL" sz="2200" dirty="0">
                <a:solidFill>
                  <a:srgbClr val="FFFFFF"/>
                </a:solidFill>
              </a:rPr>
              <a:t>DCV 2023, 10-3-2023</a:t>
            </a:r>
          </a:p>
        </p:txBody>
      </p:sp>
      <p:grpSp>
        <p:nvGrpSpPr>
          <p:cNvPr id="92" name="Cross">
            <a:extLst>
              <a:ext uri="{FF2B5EF4-FFF2-40B4-BE49-F238E27FC236}">
                <a16:creationId xmlns:a16="http://schemas.microsoft.com/office/drawing/2014/main" id="{361195DA-BFB4-4917-BAFD-7D3D669EFA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37795" y="4013703"/>
            <a:ext cx="118872" cy="118872"/>
            <a:chOff x="1175347" y="3733800"/>
            <a:chExt cx="118872" cy="118872"/>
          </a:xfrm>
        </p:grpSpPr>
        <p:cxnSp>
          <p:nvCxnSpPr>
            <p:cNvPr id="53" name="Straight Connector 52">
              <a:extLst>
                <a:ext uri="{FF2B5EF4-FFF2-40B4-BE49-F238E27FC236}">
                  <a16:creationId xmlns:a16="http://schemas.microsoft.com/office/drawing/2014/main" id="{ABA6C567-3C4A-4D67-9D01-9CC2623D40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9180C785-A181-4425-9C06-6670254CB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77571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F8590-C109-70E5-57F1-9C9A210904EE}"/>
              </a:ext>
            </a:extLst>
          </p:cNvPr>
          <p:cNvSpPr>
            <a:spLocks noGrp="1"/>
          </p:cNvSpPr>
          <p:nvPr>
            <p:ph type="title"/>
          </p:nvPr>
        </p:nvSpPr>
        <p:spPr/>
        <p:txBody>
          <a:bodyPr/>
          <a:lstStyle/>
          <a:p>
            <a:r>
              <a:rPr lang="nl-NL" dirty="0"/>
              <a:t>Wat is een professionele uitnodiging?</a:t>
            </a:r>
          </a:p>
        </p:txBody>
      </p:sp>
      <p:sp>
        <p:nvSpPr>
          <p:cNvPr id="3" name="Tekstvak 2">
            <a:extLst>
              <a:ext uri="{FF2B5EF4-FFF2-40B4-BE49-F238E27FC236}">
                <a16:creationId xmlns:a16="http://schemas.microsoft.com/office/drawing/2014/main" id="{FEC02281-57AF-727A-DC5F-D68D645C63CE}"/>
              </a:ext>
            </a:extLst>
          </p:cNvPr>
          <p:cNvSpPr txBox="1"/>
          <p:nvPr/>
        </p:nvSpPr>
        <p:spPr>
          <a:xfrm>
            <a:off x="924560" y="1457008"/>
            <a:ext cx="9824720" cy="5724644"/>
          </a:xfrm>
          <a:prstGeom prst="rect">
            <a:avLst/>
          </a:prstGeom>
          <a:noFill/>
        </p:spPr>
        <p:txBody>
          <a:bodyPr wrap="square" rtlCol="0">
            <a:spAutoFit/>
          </a:bodyPr>
          <a:lstStyle/>
          <a:p>
            <a:r>
              <a:rPr lang="nl-NL" sz="2400" dirty="0"/>
              <a:t>De uitnodiging is: </a:t>
            </a:r>
          </a:p>
          <a:p>
            <a:pPr marL="285750" indent="-285750">
              <a:buFontTx/>
              <a:buChar char="-"/>
            </a:pPr>
            <a:r>
              <a:rPr lang="nl-NL" dirty="0"/>
              <a:t>Zonder taal- en typefouten</a:t>
            </a:r>
          </a:p>
          <a:p>
            <a:pPr marL="285750" indent="-285750">
              <a:buFontTx/>
              <a:buChar char="-"/>
            </a:pPr>
            <a:endParaRPr lang="nl-NL" dirty="0"/>
          </a:p>
          <a:p>
            <a:pPr marL="285750" indent="-285750">
              <a:buFontTx/>
              <a:buChar char="-"/>
            </a:pPr>
            <a:r>
              <a:rPr lang="nl-NL" dirty="0" err="1"/>
              <a:t>To</a:t>
            </a:r>
            <a:r>
              <a:rPr lang="nl-NL" dirty="0"/>
              <a:t>-</a:t>
            </a:r>
            <a:r>
              <a:rPr lang="nl-NL" dirty="0" err="1"/>
              <a:t>the</a:t>
            </a:r>
            <a:r>
              <a:rPr lang="nl-NL" dirty="0"/>
              <a:t>-point en professioneel geschreven vanuit de opdrachtgever</a:t>
            </a:r>
          </a:p>
          <a:p>
            <a:pPr marL="285750" indent="-285750">
              <a:buFontTx/>
              <a:buChar char="-"/>
            </a:pPr>
            <a:endParaRPr lang="nl-NL" dirty="0"/>
          </a:p>
          <a:p>
            <a:pPr marL="285750" indent="-285750">
              <a:buFontTx/>
              <a:buChar char="-"/>
            </a:pPr>
            <a:r>
              <a:rPr lang="nl-NL" dirty="0"/>
              <a:t>Geeft minimaal informatie over </a:t>
            </a:r>
          </a:p>
          <a:p>
            <a:pPr marL="742950" lvl="1" indent="-285750">
              <a:buFont typeface="Wingdings" panose="05000000000000000000" pitchFamily="2" charset="2"/>
              <a:buChar char="q"/>
            </a:pPr>
            <a:r>
              <a:rPr lang="nl-NL" dirty="0"/>
              <a:t>Doel en inhoud van de bijeenkomst</a:t>
            </a:r>
          </a:p>
          <a:p>
            <a:pPr marL="742950" lvl="1" indent="-285750">
              <a:buFont typeface="Wingdings" panose="05000000000000000000" pitchFamily="2" charset="2"/>
              <a:buChar char="q"/>
            </a:pPr>
            <a:r>
              <a:rPr lang="nl-NL" dirty="0"/>
              <a:t>Datum, tijd en plaats</a:t>
            </a:r>
          </a:p>
          <a:p>
            <a:pPr marL="742950" lvl="1" indent="-285750">
              <a:buFont typeface="Wingdings" panose="05000000000000000000" pitchFamily="2" charset="2"/>
              <a:buChar char="q"/>
            </a:pPr>
            <a:r>
              <a:rPr lang="nl-NL" dirty="0"/>
              <a:t>Aanmelden of niet</a:t>
            </a:r>
          </a:p>
          <a:p>
            <a:pPr marL="742950" lvl="1" indent="-285750">
              <a:buFont typeface="Wingdings" panose="05000000000000000000" pitchFamily="2" charset="2"/>
              <a:buChar char="q"/>
            </a:pPr>
            <a:r>
              <a:rPr lang="nl-NL" dirty="0"/>
              <a:t>Kosten </a:t>
            </a:r>
          </a:p>
          <a:p>
            <a:pPr marL="742950" lvl="1" indent="-285750">
              <a:buFont typeface="Wingdings" panose="05000000000000000000" pitchFamily="2" charset="2"/>
              <a:buChar char="q"/>
            </a:pPr>
            <a:r>
              <a:rPr lang="nl-NL" dirty="0"/>
              <a:t>Waarom MOETEN mensen komen, wat levert het op?! </a:t>
            </a:r>
          </a:p>
          <a:p>
            <a:pPr marL="742950" lvl="1" indent="-285750">
              <a:buFont typeface="Wingdings" panose="05000000000000000000" pitchFamily="2" charset="2"/>
              <a:buChar char="q"/>
            </a:pPr>
            <a:endParaRPr lang="nl-NL" dirty="0"/>
          </a:p>
          <a:p>
            <a:pPr marL="285750" indent="-285750">
              <a:buFontTx/>
              <a:buChar char="-"/>
            </a:pPr>
            <a:r>
              <a:rPr lang="nl-NL" dirty="0"/>
              <a:t>In taal en stijl passend bij de community </a:t>
            </a:r>
          </a:p>
          <a:p>
            <a:pPr marL="285750" indent="-285750">
              <a:buFontTx/>
              <a:buChar char="-"/>
            </a:pPr>
            <a:endParaRPr lang="nl-NL" dirty="0"/>
          </a:p>
          <a:p>
            <a:pPr marL="285750" indent="-285750">
              <a:buFontTx/>
              <a:buChar char="-"/>
            </a:pPr>
            <a:r>
              <a:rPr lang="nl-NL" dirty="0"/>
              <a:t>Met behulp van professioneel en passend ICT programma gemaakt </a:t>
            </a:r>
          </a:p>
          <a:p>
            <a:pPr marL="285750" indent="-285750">
              <a:buFontTx/>
              <a:buChar char="-"/>
            </a:pPr>
            <a:endParaRPr lang="nl-NL" dirty="0"/>
          </a:p>
          <a:p>
            <a:pPr marL="285750" indent="-285750">
              <a:buFontTx/>
              <a:buChar char="-"/>
            </a:pPr>
            <a:r>
              <a:rPr lang="nl-NL" dirty="0"/>
              <a:t>Ondersteunt (in taal, beeld en opmaak) het doel van de bijeenkomst</a:t>
            </a:r>
          </a:p>
          <a:p>
            <a:endParaRPr lang="nl-NL" dirty="0"/>
          </a:p>
          <a:p>
            <a:endParaRPr lang="nl-NL" dirty="0"/>
          </a:p>
          <a:p>
            <a:pPr marL="285750" indent="-285750">
              <a:buFontTx/>
              <a:buChar char="-"/>
            </a:pPr>
            <a:endParaRPr lang="nl-NL" dirty="0"/>
          </a:p>
        </p:txBody>
      </p:sp>
    </p:spTree>
    <p:extLst>
      <p:ext uri="{BB962C8B-B14F-4D97-AF65-F5344CB8AC3E}">
        <p14:creationId xmlns:p14="http://schemas.microsoft.com/office/powerpoint/2010/main" val="348209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7C7DE3D-714F-5B06-9D57-42F47913D944}"/>
              </a:ext>
            </a:extLst>
          </p:cNvPr>
          <p:cNvSpPr txBox="1"/>
          <p:nvPr/>
        </p:nvSpPr>
        <p:spPr>
          <a:xfrm>
            <a:off x="683260" y="770374"/>
            <a:ext cx="6101080" cy="2308324"/>
          </a:xfrm>
          <a:prstGeom prst="rect">
            <a:avLst/>
          </a:prstGeom>
          <a:noFill/>
        </p:spPr>
        <p:txBody>
          <a:bodyPr wrap="square">
            <a:spAutoFit/>
          </a:bodyPr>
          <a:lstStyle/>
          <a:p>
            <a:r>
              <a:rPr lang="nl-NL" b="1" dirty="0"/>
              <a:t>Proefversie gebruiken: </a:t>
            </a:r>
          </a:p>
          <a:p>
            <a:r>
              <a:rPr lang="nl-NL" dirty="0"/>
              <a:t>Adobe </a:t>
            </a:r>
            <a:r>
              <a:rPr lang="nl-NL" dirty="0" err="1"/>
              <a:t>InDesign</a:t>
            </a:r>
            <a:endParaRPr lang="nl-NL" dirty="0"/>
          </a:p>
          <a:p>
            <a:r>
              <a:rPr lang="nl-NL" dirty="0"/>
              <a:t>Visme</a:t>
            </a:r>
          </a:p>
          <a:p>
            <a:r>
              <a:rPr lang="nl-NL" dirty="0"/>
              <a:t>https://www.adobe.com/express/ </a:t>
            </a:r>
          </a:p>
          <a:p>
            <a:endParaRPr lang="nl-NL" dirty="0"/>
          </a:p>
          <a:p>
            <a:endParaRPr lang="nl-NL" dirty="0"/>
          </a:p>
          <a:p>
            <a:endParaRPr lang="nl-NL" dirty="0"/>
          </a:p>
          <a:p>
            <a:endParaRPr lang="nl-NL" dirty="0"/>
          </a:p>
        </p:txBody>
      </p:sp>
      <p:sp>
        <p:nvSpPr>
          <p:cNvPr id="9" name="Tekstvak 8">
            <a:extLst>
              <a:ext uri="{FF2B5EF4-FFF2-40B4-BE49-F238E27FC236}">
                <a16:creationId xmlns:a16="http://schemas.microsoft.com/office/drawing/2014/main" id="{C71B4A0C-FBA5-746E-9E2F-2593E4A9D6EB}"/>
              </a:ext>
            </a:extLst>
          </p:cNvPr>
          <p:cNvSpPr txBox="1"/>
          <p:nvPr/>
        </p:nvSpPr>
        <p:spPr>
          <a:xfrm>
            <a:off x="683260" y="2397204"/>
            <a:ext cx="6101080" cy="1200329"/>
          </a:xfrm>
          <a:prstGeom prst="rect">
            <a:avLst/>
          </a:prstGeom>
          <a:noFill/>
        </p:spPr>
        <p:txBody>
          <a:bodyPr wrap="square">
            <a:spAutoFit/>
          </a:bodyPr>
          <a:lstStyle/>
          <a:p>
            <a:r>
              <a:rPr lang="nl-NL" b="1" dirty="0"/>
              <a:t>Gratis: </a:t>
            </a:r>
          </a:p>
          <a:p>
            <a:r>
              <a:rPr lang="nl-NL" dirty="0">
                <a:hlinkClick r:id="rId2"/>
              </a:rPr>
              <a:t>https://www.canva.com/nl_nl/</a:t>
            </a:r>
            <a:endParaRPr lang="nl-NL" dirty="0"/>
          </a:p>
          <a:p>
            <a:r>
              <a:rPr lang="nl-NL" dirty="0"/>
              <a:t>Word-sjablonen</a:t>
            </a:r>
          </a:p>
          <a:p>
            <a:endParaRPr lang="nl-NL" dirty="0"/>
          </a:p>
        </p:txBody>
      </p:sp>
      <p:sp>
        <p:nvSpPr>
          <p:cNvPr id="10" name="Tekstvak 9">
            <a:extLst>
              <a:ext uri="{FF2B5EF4-FFF2-40B4-BE49-F238E27FC236}">
                <a16:creationId xmlns:a16="http://schemas.microsoft.com/office/drawing/2014/main" id="{C2EE0366-1DD4-D0F4-66F6-0767993309CA}"/>
              </a:ext>
            </a:extLst>
          </p:cNvPr>
          <p:cNvSpPr txBox="1"/>
          <p:nvPr/>
        </p:nvSpPr>
        <p:spPr>
          <a:xfrm>
            <a:off x="683260" y="4485700"/>
            <a:ext cx="3921760" cy="1569660"/>
          </a:xfrm>
          <a:prstGeom prst="rect">
            <a:avLst/>
          </a:prstGeom>
          <a:noFill/>
        </p:spPr>
        <p:txBody>
          <a:bodyPr wrap="square" rtlCol="0">
            <a:spAutoFit/>
          </a:bodyPr>
          <a:lstStyle/>
          <a:p>
            <a:r>
              <a:rPr lang="nl-NL" sz="3200" dirty="0">
                <a:latin typeface="+mj-lt"/>
              </a:rPr>
              <a:t>Welke programma’s gebruiken? </a:t>
            </a:r>
          </a:p>
        </p:txBody>
      </p:sp>
      <p:sp>
        <p:nvSpPr>
          <p:cNvPr id="12" name="Tekstvak 11">
            <a:extLst>
              <a:ext uri="{FF2B5EF4-FFF2-40B4-BE49-F238E27FC236}">
                <a16:creationId xmlns:a16="http://schemas.microsoft.com/office/drawing/2014/main" id="{F0FB1E82-F51B-C404-5B5F-9849E5DA158D}"/>
              </a:ext>
            </a:extLst>
          </p:cNvPr>
          <p:cNvSpPr txBox="1"/>
          <p:nvPr/>
        </p:nvSpPr>
        <p:spPr>
          <a:xfrm>
            <a:off x="6090920" y="4485700"/>
            <a:ext cx="6101080" cy="1446550"/>
          </a:xfrm>
          <a:prstGeom prst="rect">
            <a:avLst/>
          </a:prstGeom>
          <a:noFill/>
        </p:spPr>
        <p:txBody>
          <a:bodyPr wrap="square">
            <a:spAutoFit/>
          </a:bodyPr>
          <a:lstStyle/>
          <a:p>
            <a:r>
              <a:rPr lang="nl-NL" sz="8800" dirty="0">
                <a:solidFill>
                  <a:schemeClr val="accent1"/>
                </a:solidFill>
              </a:rPr>
              <a:t>Succes! </a:t>
            </a:r>
          </a:p>
        </p:txBody>
      </p:sp>
    </p:spTree>
    <p:extLst>
      <p:ext uri="{BB962C8B-B14F-4D97-AF65-F5344CB8AC3E}">
        <p14:creationId xmlns:p14="http://schemas.microsoft.com/office/powerpoint/2010/main" val="14752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FFF3995-2E55-04D9-884B-ABCA68DED3E1}"/>
              </a:ext>
            </a:extLst>
          </p:cNvPr>
          <p:cNvSpPr>
            <a:spLocks noGrp="1"/>
          </p:cNvSpPr>
          <p:nvPr>
            <p:ph idx="1"/>
          </p:nvPr>
        </p:nvSpPr>
        <p:spPr>
          <a:xfrm>
            <a:off x="706120" y="4518025"/>
            <a:ext cx="10515600" cy="1151255"/>
          </a:xfrm>
        </p:spPr>
        <p:txBody>
          <a:bodyPr>
            <a:normAutofit/>
          </a:bodyPr>
          <a:lstStyle/>
          <a:p>
            <a:pPr marL="0" indent="0">
              <a:buNone/>
            </a:pPr>
            <a:endParaRPr lang="nl-NL" sz="6000" dirty="0">
              <a:latin typeface="+mj-lt"/>
            </a:endParaRPr>
          </a:p>
        </p:txBody>
      </p:sp>
    </p:spTree>
    <p:extLst>
      <p:ext uri="{BB962C8B-B14F-4D97-AF65-F5344CB8AC3E}">
        <p14:creationId xmlns:p14="http://schemas.microsoft.com/office/powerpoint/2010/main" val="407932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70536-1DCA-4310-B7F7-EAB61E9DD2A4}"/>
              </a:ext>
            </a:extLst>
          </p:cNvPr>
          <p:cNvSpPr>
            <a:spLocks noGrp="1"/>
          </p:cNvSpPr>
          <p:nvPr>
            <p:ph type="title"/>
          </p:nvPr>
        </p:nvSpPr>
        <p:spPr/>
        <p:txBody>
          <a:bodyPr/>
          <a:lstStyle/>
          <a:p>
            <a:r>
              <a:rPr lang="nl-NL" dirty="0"/>
              <a:t>Communicatieplan in 8 stappen</a:t>
            </a:r>
          </a:p>
        </p:txBody>
      </p:sp>
      <p:sp>
        <p:nvSpPr>
          <p:cNvPr id="5" name="Tijdelijke aanduiding voor tekst 4">
            <a:extLst>
              <a:ext uri="{FF2B5EF4-FFF2-40B4-BE49-F238E27FC236}">
                <a16:creationId xmlns:a16="http://schemas.microsoft.com/office/drawing/2014/main" id="{F888DCCE-C422-41A9-A639-07863F6249F7}"/>
              </a:ext>
            </a:extLst>
          </p:cNvPr>
          <p:cNvSpPr>
            <a:spLocks noGrp="1"/>
          </p:cNvSpPr>
          <p:nvPr>
            <p:ph type="body" sz="quarter" idx="15"/>
          </p:nvPr>
        </p:nvSpPr>
        <p:spPr/>
        <p:txBody>
          <a:bodyPr/>
          <a:lstStyle/>
          <a:p>
            <a:endParaRPr lang="nl-NL"/>
          </a:p>
        </p:txBody>
      </p:sp>
      <p:graphicFrame>
        <p:nvGraphicFramePr>
          <p:cNvPr id="7" name="Diagram 6">
            <a:extLst>
              <a:ext uri="{FF2B5EF4-FFF2-40B4-BE49-F238E27FC236}">
                <a16:creationId xmlns:a16="http://schemas.microsoft.com/office/drawing/2014/main" id="{0E9519C9-1CF9-4CBC-9090-4DA3BD3FDD77}"/>
              </a:ext>
            </a:extLst>
          </p:cNvPr>
          <p:cNvGraphicFramePr/>
          <p:nvPr/>
        </p:nvGraphicFramePr>
        <p:xfrm>
          <a:off x="5838738" y="380878"/>
          <a:ext cx="5981786" cy="574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jdelijke aanduiding voor tekst 2">
            <a:extLst>
              <a:ext uri="{FF2B5EF4-FFF2-40B4-BE49-F238E27FC236}">
                <a16:creationId xmlns:a16="http://schemas.microsoft.com/office/drawing/2014/main" id="{8612A9B6-3725-4EBF-8FAB-4FB1013A02FF}"/>
              </a:ext>
            </a:extLst>
          </p:cNvPr>
          <p:cNvSpPr txBox="1">
            <a:spLocks/>
          </p:cNvSpPr>
          <p:nvPr/>
        </p:nvSpPr>
        <p:spPr>
          <a:xfrm>
            <a:off x="450850" y="1583502"/>
            <a:ext cx="5645150"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Maak een analyse van de situatie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Bepaal wat je doel 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Bepaal je doelgroep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Definieer de boodschap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Stel vast wie input kan en wil leveren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1" i="0" u="none" strike="noStrike" kern="1200" cap="none" spc="0" normalizeH="0" baseline="0" noProof="0" dirty="0">
                <a:ln>
                  <a:noFill/>
                </a:ln>
                <a:solidFill>
                  <a:srgbClr val="FF0000"/>
                </a:solidFill>
                <a:effectLst/>
                <a:uLnTx/>
                <a:uFillTx/>
                <a:latin typeface="Arial"/>
                <a:ea typeface="+mn-ea"/>
                <a:cs typeface="+mn-cs"/>
              </a:rPr>
              <a:t>Bepaal de communicatiemiddelen en –kanalen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1" i="0" u="none" strike="noStrike" kern="1200" cap="none" spc="0" normalizeH="0" baseline="0" noProof="0" dirty="0">
                <a:ln>
                  <a:noFill/>
                </a:ln>
                <a:solidFill>
                  <a:srgbClr val="FF0000"/>
                </a:solidFill>
                <a:effectLst/>
                <a:uLnTx/>
                <a:uFillTx/>
                <a:latin typeface="Arial"/>
                <a:ea typeface="+mn-ea"/>
                <a:cs typeface="+mn-cs"/>
              </a:rPr>
              <a:t>Stel een communicatie planning op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1" i="0" u="none" strike="noStrike" kern="1200" cap="none" spc="0" normalizeH="0" baseline="0" noProof="0" dirty="0">
                <a:ln>
                  <a:noFill/>
                </a:ln>
                <a:solidFill>
                  <a:srgbClr val="FF0000"/>
                </a:solidFill>
                <a:effectLst/>
                <a:uLnTx/>
                <a:uFillTx/>
                <a:latin typeface="Arial"/>
                <a:ea typeface="+mn-ea"/>
                <a:cs typeface="+mn-cs"/>
              </a:rPr>
              <a:t>Maak een digitale uitnodiging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Bepaal hoe je gaat evalueren</a:t>
            </a:r>
          </a:p>
        </p:txBody>
      </p:sp>
      <p:sp>
        <p:nvSpPr>
          <p:cNvPr id="3" name="Ovaal 2">
            <a:extLst>
              <a:ext uri="{FF2B5EF4-FFF2-40B4-BE49-F238E27FC236}">
                <a16:creationId xmlns:a16="http://schemas.microsoft.com/office/drawing/2014/main" id="{EF0FC66E-1EA4-6B9C-A146-5433C756F5A9}"/>
              </a:ext>
            </a:extLst>
          </p:cNvPr>
          <p:cNvSpPr/>
          <p:nvPr/>
        </p:nvSpPr>
        <p:spPr>
          <a:xfrm>
            <a:off x="450850" y="4947321"/>
            <a:ext cx="3515360" cy="13614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a:ea typeface="+mn-ea"/>
                <a:cs typeface="+mn-cs"/>
              </a:rPr>
              <a:t>Deze stappen opnemen in hoofdstuk ‘het plan van aanpak’.  </a:t>
            </a:r>
          </a:p>
        </p:txBody>
      </p:sp>
    </p:spTree>
    <p:extLst>
      <p:ext uri="{BB962C8B-B14F-4D97-AF65-F5344CB8AC3E}">
        <p14:creationId xmlns:p14="http://schemas.microsoft.com/office/powerpoint/2010/main" val="25773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E54E073-8975-E2EA-2F5E-274C432F7FE2}"/>
              </a:ext>
            </a:extLst>
          </p:cNvPr>
          <p:cNvSpPr txBox="1"/>
          <p:nvPr/>
        </p:nvSpPr>
        <p:spPr>
          <a:xfrm>
            <a:off x="885190" y="541496"/>
            <a:ext cx="10421620" cy="1323439"/>
          </a:xfrm>
          <a:prstGeom prst="rect">
            <a:avLst/>
          </a:prstGeom>
          <a:noFill/>
        </p:spPr>
        <p:txBody>
          <a:bodyPr wrap="square">
            <a:spAutoFit/>
          </a:bodyPr>
          <a:lstStyle/>
          <a:p>
            <a:pPr algn="ctr"/>
            <a:r>
              <a:rPr lang="nl-NL" sz="2000" b="1" dirty="0"/>
              <a:t>Wat zijn communicatiemiddelen?</a:t>
            </a:r>
          </a:p>
          <a:p>
            <a:pPr algn="ctr"/>
            <a:r>
              <a:rPr lang="nl-NL" sz="2000" dirty="0"/>
              <a:t>Communicatiemiddelen zijn instrumenten waarmee een onderneming een boodschap kan communiceren naar een doelgroep. Alle instrumenten samen vormen de marketingcommunicatiemix.</a:t>
            </a:r>
          </a:p>
        </p:txBody>
      </p:sp>
      <p:sp>
        <p:nvSpPr>
          <p:cNvPr id="7" name="Tekstvak 6">
            <a:extLst>
              <a:ext uri="{FF2B5EF4-FFF2-40B4-BE49-F238E27FC236}">
                <a16:creationId xmlns:a16="http://schemas.microsoft.com/office/drawing/2014/main" id="{6638C144-067B-68F8-E807-7A80E407F4FA}"/>
              </a:ext>
            </a:extLst>
          </p:cNvPr>
          <p:cNvSpPr txBox="1"/>
          <p:nvPr/>
        </p:nvSpPr>
        <p:spPr>
          <a:xfrm>
            <a:off x="773430" y="1994883"/>
            <a:ext cx="3920490" cy="4247317"/>
          </a:xfrm>
          <a:prstGeom prst="rect">
            <a:avLst/>
          </a:prstGeom>
          <a:noFill/>
        </p:spPr>
        <p:txBody>
          <a:bodyPr wrap="square">
            <a:spAutoFit/>
          </a:bodyPr>
          <a:lstStyle/>
          <a:p>
            <a:r>
              <a:rPr lang="nl-NL" b="1" dirty="0"/>
              <a:t>Online communicatiemiddelen:</a:t>
            </a:r>
          </a:p>
          <a:p>
            <a:r>
              <a:rPr lang="nl-NL" dirty="0"/>
              <a:t>SEO (Search Engine </a:t>
            </a:r>
            <a:r>
              <a:rPr lang="nl-NL" dirty="0" err="1"/>
              <a:t>Optimization</a:t>
            </a:r>
            <a:r>
              <a:rPr lang="nl-NL" dirty="0"/>
              <a:t>)</a:t>
            </a:r>
          </a:p>
          <a:p>
            <a:r>
              <a:rPr lang="nl-NL" dirty="0"/>
              <a:t>Contentmarketing</a:t>
            </a:r>
          </a:p>
          <a:p>
            <a:r>
              <a:rPr lang="nl-NL" dirty="0" err="1"/>
              <a:t>Social</a:t>
            </a:r>
            <a:r>
              <a:rPr lang="nl-NL" dirty="0"/>
              <a:t> media</a:t>
            </a:r>
          </a:p>
          <a:p>
            <a:r>
              <a:rPr lang="nl-NL" dirty="0"/>
              <a:t>Digitaal advertising</a:t>
            </a:r>
          </a:p>
          <a:p>
            <a:r>
              <a:rPr lang="nl-NL" dirty="0"/>
              <a:t>Blogs</a:t>
            </a:r>
          </a:p>
          <a:p>
            <a:r>
              <a:rPr lang="nl-NL" dirty="0"/>
              <a:t>E-mail marketing</a:t>
            </a:r>
          </a:p>
          <a:p>
            <a:r>
              <a:rPr lang="nl-NL" dirty="0"/>
              <a:t>E-zine</a:t>
            </a:r>
          </a:p>
          <a:p>
            <a:r>
              <a:rPr lang="nl-NL" dirty="0"/>
              <a:t>Online </a:t>
            </a:r>
            <a:r>
              <a:rPr lang="nl-NL" dirty="0" err="1"/>
              <a:t>advertorial</a:t>
            </a:r>
            <a:endParaRPr lang="nl-NL" dirty="0"/>
          </a:p>
          <a:p>
            <a:r>
              <a:rPr lang="nl-NL" dirty="0"/>
              <a:t>Webinar</a:t>
            </a:r>
          </a:p>
          <a:p>
            <a:r>
              <a:rPr lang="nl-NL" dirty="0"/>
              <a:t>Vlogs</a:t>
            </a:r>
          </a:p>
          <a:p>
            <a:r>
              <a:rPr lang="nl-NL" dirty="0"/>
              <a:t>Banner</a:t>
            </a:r>
          </a:p>
          <a:p>
            <a:r>
              <a:rPr lang="nl-NL" dirty="0" err="1"/>
              <a:t>Branded</a:t>
            </a:r>
            <a:r>
              <a:rPr lang="nl-NL" dirty="0"/>
              <a:t> game</a:t>
            </a:r>
          </a:p>
          <a:p>
            <a:r>
              <a:rPr lang="nl-NL" dirty="0"/>
              <a:t>Tekstlinks</a:t>
            </a:r>
          </a:p>
          <a:p>
            <a:r>
              <a:rPr lang="nl-NL" dirty="0"/>
              <a:t>Reviews</a:t>
            </a:r>
          </a:p>
        </p:txBody>
      </p:sp>
      <p:sp>
        <p:nvSpPr>
          <p:cNvPr id="9" name="Tekstvak 8">
            <a:extLst>
              <a:ext uri="{FF2B5EF4-FFF2-40B4-BE49-F238E27FC236}">
                <a16:creationId xmlns:a16="http://schemas.microsoft.com/office/drawing/2014/main" id="{035991CB-6744-898E-14E0-5588FD5DFB7A}"/>
              </a:ext>
            </a:extLst>
          </p:cNvPr>
          <p:cNvSpPr txBox="1"/>
          <p:nvPr/>
        </p:nvSpPr>
        <p:spPr>
          <a:xfrm>
            <a:off x="5651500" y="1994883"/>
            <a:ext cx="6101080" cy="4524315"/>
          </a:xfrm>
          <a:prstGeom prst="rect">
            <a:avLst/>
          </a:prstGeom>
          <a:noFill/>
        </p:spPr>
        <p:txBody>
          <a:bodyPr wrap="square">
            <a:spAutoFit/>
          </a:bodyPr>
          <a:lstStyle/>
          <a:p>
            <a:pPr algn="r"/>
            <a:r>
              <a:rPr lang="nl-NL" b="1" dirty="0"/>
              <a:t>Offline communicatiemiddelen:</a:t>
            </a:r>
          </a:p>
          <a:p>
            <a:pPr algn="r"/>
            <a:r>
              <a:rPr lang="nl-NL" dirty="0"/>
              <a:t>Radio, televisie</a:t>
            </a:r>
          </a:p>
          <a:p>
            <a:pPr algn="r"/>
            <a:r>
              <a:rPr lang="nl-NL" dirty="0"/>
              <a:t>Outdoor adverteren: affiches, billboards, voertuigen</a:t>
            </a:r>
          </a:p>
          <a:p>
            <a:pPr algn="r"/>
            <a:r>
              <a:rPr lang="nl-NL" dirty="0"/>
              <a:t>Advertenties in kranten, magazines, etc.</a:t>
            </a:r>
          </a:p>
          <a:p>
            <a:pPr algn="r"/>
            <a:r>
              <a:rPr lang="nl-NL" dirty="0"/>
              <a:t>Sponsoring</a:t>
            </a:r>
          </a:p>
          <a:p>
            <a:pPr algn="r"/>
            <a:r>
              <a:rPr lang="nl-NL" dirty="0"/>
              <a:t>Event</a:t>
            </a:r>
          </a:p>
          <a:p>
            <a:pPr algn="r"/>
            <a:r>
              <a:rPr lang="nl-NL" dirty="0"/>
              <a:t>Seminar / conferentie</a:t>
            </a:r>
          </a:p>
          <a:p>
            <a:pPr algn="r"/>
            <a:r>
              <a:rPr lang="nl-NL" dirty="0"/>
              <a:t>PR</a:t>
            </a:r>
          </a:p>
          <a:p>
            <a:pPr algn="r"/>
            <a:r>
              <a:rPr lang="nl-NL" dirty="0"/>
              <a:t>Direct </a:t>
            </a:r>
            <a:r>
              <a:rPr lang="nl-NL" dirty="0" err="1"/>
              <a:t>mailings</a:t>
            </a:r>
            <a:r>
              <a:rPr lang="nl-NL" dirty="0"/>
              <a:t> per post</a:t>
            </a:r>
          </a:p>
          <a:p>
            <a:pPr algn="r"/>
            <a:r>
              <a:rPr lang="nl-NL" dirty="0"/>
              <a:t>Flyers, huis-aan-huis folder, relatiemagazine (in print)</a:t>
            </a:r>
          </a:p>
          <a:p>
            <a:pPr algn="r"/>
            <a:r>
              <a:rPr lang="nl-NL" dirty="0"/>
              <a:t>Vakblad, </a:t>
            </a:r>
            <a:r>
              <a:rPr lang="nl-NL" dirty="0" err="1"/>
              <a:t>factsheet</a:t>
            </a:r>
            <a:endParaRPr lang="nl-NL" dirty="0"/>
          </a:p>
          <a:p>
            <a:pPr algn="r"/>
            <a:r>
              <a:rPr lang="nl-NL" dirty="0"/>
              <a:t>Bedrijfsfilm</a:t>
            </a:r>
          </a:p>
          <a:p>
            <a:pPr algn="r"/>
            <a:r>
              <a:rPr lang="nl-NL" dirty="0"/>
              <a:t>Persbericht</a:t>
            </a:r>
          </a:p>
          <a:p>
            <a:pPr algn="r"/>
            <a:r>
              <a:rPr lang="nl-NL" dirty="0"/>
              <a:t>Evenementendrukwerk</a:t>
            </a:r>
          </a:p>
          <a:p>
            <a:pPr algn="r"/>
            <a:r>
              <a:rPr lang="nl-NL" dirty="0"/>
              <a:t>Merchandising</a:t>
            </a:r>
          </a:p>
          <a:p>
            <a:pPr algn="r"/>
            <a:r>
              <a:rPr lang="nl-NL" dirty="0"/>
              <a:t>Telemarketing</a:t>
            </a:r>
          </a:p>
        </p:txBody>
      </p:sp>
    </p:spTree>
    <p:extLst>
      <p:ext uri="{BB962C8B-B14F-4D97-AF65-F5344CB8AC3E}">
        <p14:creationId xmlns:p14="http://schemas.microsoft.com/office/powerpoint/2010/main" val="34637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971A449-5139-71DD-FBC7-4C011A98C9D8}"/>
              </a:ext>
            </a:extLst>
          </p:cNvPr>
          <p:cNvSpPr txBox="1"/>
          <p:nvPr/>
        </p:nvSpPr>
        <p:spPr>
          <a:xfrm>
            <a:off x="599440" y="429736"/>
            <a:ext cx="11176000" cy="1015663"/>
          </a:xfrm>
          <a:prstGeom prst="rect">
            <a:avLst/>
          </a:prstGeom>
          <a:noFill/>
        </p:spPr>
        <p:txBody>
          <a:bodyPr wrap="square">
            <a:spAutoFit/>
          </a:bodyPr>
          <a:lstStyle/>
          <a:p>
            <a:pPr algn="ctr"/>
            <a:r>
              <a:rPr lang="nl-NL" sz="2400" b="1" dirty="0"/>
              <a:t>Hoe kies je de beste communicatiemiddelen bij je communicatiestrategie?</a:t>
            </a:r>
          </a:p>
          <a:p>
            <a:pPr algn="ctr"/>
            <a:r>
              <a:rPr lang="nl-NL" dirty="0"/>
              <a:t>De keuze van de juiste communicatiemiddelen die ingezet worden om een boodschap over te brengen hangt af van meerdere factoren:</a:t>
            </a:r>
          </a:p>
        </p:txBody>
      </p:sp>
      <p:sp>
        <p:nvSpPr>
          <p:cNvPr id="7" name="Tekstvak 6">
            <a:extLst>
              <a:ext uri="{FF2B5EF4-FFF2-40B4-BE49-F238E27FC236}">
                <a16:creationId xmlns:a16="http://schemas.microsoft.com/office/drawing/2014/main" id="{A9411F81-7F75-2F82-2E9C-9B5530038922}"/>
              </a:ext>
            </a:extLst>
          </p:cNvPr>
          <p:cNvSpPr txBox="1"/>
          <p:nvPr/>
        </p:nvSpPr>
        <p:spPr>
          <a:xfrm>
            <a:off x="330200" y="1661726"/>
            <a:ext cx="11531600" cy="4524315"/>
          </a:xfrm>
          <a:prstGeom prst="rect">
            <a:avLst/>
          </a:prstGeom>
          <a:noFill/>
        </p:spPr>
        <p:txBody>
          <a:bodyPr wrap="square">
            <a:spAutoFit/>
          </a:bodyPr>
          <a:lstStyle/>
          <a:p>
            <a:pPr algn="ctr"/>
            <a:r>
              <a:rPr lang="nl-NL" dirty="0"/>
              <a:t>Welke communicatiemethode past bij de community? </a:t>
            </a:r>
          </a:p>
          <a:p>
            <a:pPr algn="ctr"/>
            <a:endParaRPr lang="nl-NL" dirty="0"/>
          </a:p>
          <a:p>
            <a:pPr algn="ctr"/>
            <a:r>
              <a:rPr lang="nl-NL" dirty="0"/>
              <a:t>Welke communicatiemiddelen worden het meest door de doelgroep gebruikt? (community leden of nieuwe community leden).</a:t>
            </a:r>
          </a:p>
          <a:p>
            <a:pPr algn="ctr"/>
            <a:endParaRPr lang="nl-NL" dirty="0"/>
          </a:p>
          <a:p>
            <a:pPr algn="ctr"/>
            <a:r>
              <a:rPr lang="nl-NL" dirty="0"/>
              <a:t>Wat is het fysieke en het effectieve bereik van het medium?</a:t>
            </a:r>
          </a:p>
          <a:p>
            <a:pPr algn="ctr"/>
            <a:endParaRPr lang="nl-NL" dirty="0"/>
          </a:p>
          <a:p>
            <a:pPr algn="ctr"/>
            <a:r>
              <a:rPr lang="nl-NL" dirty="0"/>
              <a:t>Hoe kun je potentiële communityleden verbinden aan de community? (betrokkenheid creëren).</a:t>
            </a:r>
          </a:p>
          <a:p>
            <a:pPr algn="ctr"/>
            <a:endParaRPr lang="nl-NL" dirty="0"/>
          </a:p>
          <a:p>
            <a:pPr algn="ctr"/>
            <a:r>
              <a:rPr lang="nl-NL" dirty="0"/>
              <a:t>Hoe kun je potentiële communityleden overhalen tot actieve deelname? </a:t>
            </a:r>
          </a:p>
          <a:p>
            <a:pPr algn="ctr"/>
            <a:endParaRPr lang="nl-NL" dirty="0"/>
          </a:p>
          <a:p>
            <a:pPr algn="ctr"/>
            <a:r>
              <a:rPr lang="nl-NL" dirty="0"/>
              <a:t>Hoe overtuig je de communityleden om terug te komen voor een nieuwe activiteit? </a:t>
            </a:r>
          </a:p>
          <a:p>
            <a:pPr algn="ctr"/>
            <a:endParaRPr lang="nl-NL" dirty="0"/>
          </a:p>
          <a:p>
            <a:pPr algn="ctr"/>
            <a:r>
              <a:rPr lang="nl-NL" dirty="0"/>
              <a:t>Wat zijn de kosten van het medium?</a:t>
            </a:r>
          </a:p>
          <a:p>
            <a:pPr algn="ctr"/>
            <a:endParaRPr lang="nl-NL" dirty="0"/>
          </a:p>
          <a:p>
            <a:pPr algn="ctr"/>
            <a:r>
              <a:rPr lang="nl-NL" dirty="0"/>
              <a:t>Wat is de beschikbare tijd wat betreft voorbereiding, productie en distributie en sluit het medium hierop aan? </a:t>
            </a:r>
          </a:p>
        </p:txBody>
      </p:sp>
    </p:spTree>
    <p:extLst>
      <p:ext uri="{BB962C8B-B14F-4D97-AF65-F5344CB8AC3E}">
        <p14:creationId xmlns:p14="http://schemas.microsoft.com/office/powerpoint/2010/main" val="9139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D630B09-FDB7-EAFC-734F-DE2FBF0FBAFA}"/>
              </a:ext>
            </a:extLst>
          </p:cNvPr>
          <p:cNvSpPr txBox="1"/>
          <p:nvPr/>
        </p:nvSpPr>
        <p:spPr>
          <a:xfrm>
            <a:off x="927100" y="805656"/>
            <a:ext cx="9984740" cy="2400657"/>
          </a:xfrm>
          <a:prstGeom prst="rect">
            <a:avLst/>
          </a:prstGeom>
          <a:noFill/>
        </p:spPr>
        <p:txBody>
          <a:bodyPr wrap="square">
            <a:spAutoFit/>
          </a:bodyPr>
          <a:lstStyle/>
          <a:p>
            <a:pPr algn="ctr"/>
            <a:r>
              <a:rPr lang="nl-NL" sz="2400" b="1" dirty="0"/>
              <a:t>Het REAN-model</a:t>
            </a:r>
          </a:p>
          <a:p>
            <a:pPr algn="ctr"/>
            <a:r>
              <a:rPr lang="nl-NL" dirty="0"/>
              <a:t>Het REAN-model is een praktisch model waarmee je een contentmarketing-campagne kunt inrichten en waar je de keuze voor de juiste communicatiemiddelen op kunt baseren.</a:t>
            </a:r>
          </a:p>
          <a:p>
            <a:pPr algn="ctr"/>
            <a:endParaRPr lang="nl-NL" dirty="0"/>
          </a:p>
          <a:p>
            <a:pPr algn="ctr"/>
            <a:r>
              <a:rPr lang="nl-NL" dirty="0"/>
              <a:t>Waar zit jullie community en welk doel heb je met de bijeenkomst? </a:t>
            </a:r>
          </a:p>
          <a:p>
            <a:pPr algn="ctr"/>
            <a:endParaRPr lang="nl-NL" dirty="0"/>
          </a:p>
          <a:p>
            <a:pPr algn="ctr"/>
            <a:endParaRPr lang="nl-NL" dirty="0"/>
          </a:p>
          <a:p>
            <a:pPr algn="ctr"/>
            <a:endParaRPr lang="nl-NL" dirty="0"/>
          </a:p>
        </p:txBody>
      </p:sp>
      <p:sp>
        <p:nvSpPr>
          <p:cNvPr id="5" name="Tekstvak 4">
            <a:extLst>
              <a:ext uri="{FF2B5EF4-FFF2-40B4-BE49-F238E27FC236}">
                <a16:creationId xmlns:a16="http://schemas.microsoft.com/office/drawing/2014/main" id="{4E684877-F845-EB70-5EF4-CBB7D0D7705C}"/>
              </a:ext>
            </a:extLst>
          </p:cNvPr>
          <p:cNvSpPr txBox="1"/>
          <p:nvPr/>
        </p:nvSpPr>
        <p:spPr>
          <a:xfrm>
            <a:off x="1384935" y="2797016"/>
            <a:ext cx="9422130" cy="2862322"/>
          </a:xfrm>
          <a:prstGeom prst="rect">
            <a:avLst/>
          </a:prstGeom>
          <a:noFill/>
        </p:spPr>
        <p:txBody>
          <a:bodyPr wrap="square">
            <a:spAutoFit/>
          </a:bodyPr>
          <a:lstStyle/>
          <a:p>
            <a:pPr algn="ctr"/>
            <a:r>
              <a:rPr lang="nl-NL" dirty="0"/>
              <a:t>Reach (klanten bereiken), </a:t>
            </a:r>
          </a:p>
          <a:p>
            <a:pPr algn="ctr"/>
            <a:endParaRPr lang="nl-NL" dirty="0"/>
          </a:p>
          <a:p>
            <a:pPr algn="ctr"/>
            <a:r>
              <a:rPr lang="nl-NL" dirty="0" err="1"/>
              <a:t>Engage</a:t>
            </a:r>
            <a:r>
              <a:rPr lang="nl-NL" dirty="0"/>
              <a:t> (betrokkenheid creëren), </a:t>
            </a:r>
          </a:p>
          <a:p>
            <a:pPr algn="ctr"/>
            <a:endParaRPr lang="nl-NL" dirty="0"/>
          </a:p>
          <a:p>
            <a:pPr algn="ctr"/>
            <a:r>
              <a:rPr lang="nl-NL" dirty="0" err="1"/>
              <a:t>Activate</a:t>
            </a:r>
            <a:r>
              <a:rPr lang="nl-NL" dirty="0"/>
              <a:t> (klanten activeren) en </a:t>
            </a:r>
          </a:p>
          <a:p>
            <a:pPr algn="ctr"/>
            <a:endParaRPr lang="nl-NL" dirty="0"/>
          </a:p>
          <a:p>
            <a:pPr algn="ctr"/>
            <a:r>
              <a:rPr lang="nl-NL" dirty="0" err="1"/>
              <a:t>Nurture</a:t>
            </a:r>
            <a:r>
              <a:rPr lang="nl-NL" dirty="0"/>
              <a:t> (klanten koesteren). </a:t>
            </a:r>
          </a:p>
          <a:p>
            <a:pPr algn="ctr"/>
            <a:endParaRPr lang="nl-NL" dirty="0"/>
          </a:p>
          <a:p>
            <a:pPr algn="ctr"/>
            <a:r>
              <a:rPr lang="nl-NL" dirty="0"/>
              <a:t>Dit zijn de 4 fasen van een campagne. Elke fase heeft een eigen doel en vraagt om andere soorten communicatiemiddelen.</a:t>
            </a:r>
          </a:p>
        </p:txBody>
      </p:sp>
    </p:spTree>
    <p:extLst>
      <p:ext uri="{BB962C8B-B14F-4D97-AF65-F5344CB8AC3E}">
        <p14:creationId xmlns:p14="http://schemas.microsoft.com/office/powerpoint/2010/main" val="240282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50B62-34BD-6FAD-36C4-1508B44C3B3C}"/>
              </a:ext>
            </a:extLst>
          </p:cNvPr>
          <p:cNvSpPr>
            <a:spLocks noGrp="1"/>
          </p:cNvSpPr>
          <p:nvPr>
            <p:ph type="title"/>
          </p:nvPr>
        </p:nvSpPr>
        <p:spPr/>
        <p:txBody>
          <a:bodyPr>
            <a:normAutofit/>
          </a:bodyPr>
          <a:lstStyle/>
          <a:p>
            <a:r>
              <a:rPr lang="nl-NL" dirty="0"/>
              <a:t>Reach (klanten bereiken)</a:t>
            </a:r>
          </a:p>
        </p:txBody>
      </p:sp>
      <p:sp>
        <p:nvSpPr>
          <p:cNvPr id="4" name="Tekstvak 3">
            <a:extLst>
              <a:ext uri="{FF2B5EF4-FFF2-40B4-BE49-F238E27FC236}">
                <a16:creationId xmlns:a16="http://schemas.microsoft.com/office/drawing/2014/main" id="{0073DBAD-C4A8-783B-1DF9-1C11441B38B5}"/>
              </a:ext>
            </a:extLst>
          </p:cNvPr>
          <p:cNvSpPr txBox="1"/>
          <p:nvPr/>
        </p:nvSpPr>
        <p:spPr>
          <a:xfrm>
            <a:off x="838200" y="1801336"/>
            <a:ext cx="10515600" cy="923330"/>
          </a:xfrm>
          <a:prstGeom prst="rect">
            <a:avLst/>
          </a:prstGeom>
          <a:noFill/>
        </p:spPr>
        <p:txBody>
          <a:bodyPr wrap="square">
            <a:spAutoFit/>
          </a:bodyPr>
          <a:lstStyle/>
          <a:p>
            <a:r>
              <a:rPr lang="nl-NL" dirty="0"/>
              <a:t>In de eerste fase – de Reach-fase – probeer je de doelgroep te bereiken en potentiële kleden (die de community misschien nog niet kennen) kennis te laten maken met de community. De community moet een positieve associatie oproepen door een bepaald gevoel over te brengen.</a:t>
            </a:r>
          </a:p>
        </p:txBody>
      </p:sp>
      <p:sp>
        <p:nvSpPr>
          <p:cNvPr id="6" name="Tekstvak 5">
            <a:extLst>
              <a:ext uri="{FF2B5EF4-FFF2-40B4-BE49-F238E27FC236}">
                <a16:creationId xmlns:a16="http://schemas.microsoft.com/office/drawing/2014/main" id="{CFEE08C6-FEA6-B3E1-2C34-0AE2F179F2B7}"/>
              </a:ext>
            </a:extLst>
          </p:cNvPr>
          <p:cNvSpPr txBox="1"/>
          <p:nvPr/>
        </p:nvSpPr>
        <p:spPr>
          <a:xfrm>
            <a:off x="838200" y="3641358"/>
            <a:ext cx="5461000" cy="2308324"/>
          </a:xfrm>
          <a:prstGeom prst="rect">
            <a:avLst/>
          </a:prstGeom>
          <a:noFill/>
        </p:spPr>
        <p:txBody>
          <a:bodyPr wrap="square">
            <a:spAutoFit/>
          </a:bodyPr>
          <a:lstStyle/>
          <a:p>
            <a:r>
              <a:rPr lang="nl-NL" dirty="0"/>
              <a:t>Voorbeelden van communicatiemiddelen in de Reach-fase zijn </a:t>
            </a:r>
            <a:r>
              <a:rPr lang="nl-NL" dirty="0" err="1"/>
              <a:t>social</a:t>
            </a:r>
            <a:r>
              <a:rPr lang="nl-NL" dirty="0"/>
              <a:t> media advertenties of video’s die specifiek worden ingezet om een groot publiek te bereiken. Hierbij speelt het breed afstemmen van de </a:t>
            </a:r>
            <a:r>
              <a:rPr lang="nl-NL" dirty="0" err="1"/>
              <a:t>social</a:t>
            </a:r>
            <a:r>
              <a:rPr lang="nl-NL" dirty="0"/>
              <a:t> media campagne een rol, aangezien je ook zeer specifieke doelgroepen kunt </a:t>
            </a:r>
            <a:r>
              <a:rPr lang="nl-NL" dirty="0" err="1"/>
              <a:t>targetten</a:t>
            </a:r>
            <a:r>
              <a:rPr lang="nl-NL" dirty="0"/>
              <a:t> op </a:t>
            </a:r>
            <a:r>
              <a:rPr lang="nl-NL" dirty="0" err="1"/>
              <a:t>social</a:t>
            </a:r>
            <a:r>
              <a:rPr lang="nl-NL" dirty="0"/>
              <a:t> media. Offline communicatiemiddelen zijn bijvoorbeeld flyers en billboards.</a:t>
            </a:r>
          </a:p>
        </p:txBody>
      </p:sp>
      <p:pic>
        <p:nvPicPr>
          <p:cNvPr id="8" name="Afbeelding 7">
            <a:extLst>
              <a:ext uri="{FF2B5EF4-FFF2-40B4-BE49-F238E27FC236}">
                <a16:creationId xmlns:a16="http://schemas.microsoft.com/office/drawing/2014/main" id="{F388E244-1ECA-3A06-9194-7FB39AD84C91}"/>
              </a:ext>
            </a:extLst>
          </p:cNvPr>
          <p:cNvPicPr>
            <a:picLocks noChangeAspect="1"/>
          </p:cNvPicPr>
          <p:nvPr/>
        </p:nvPicPr>
        <p:blipFill>
          <a:blip r:embed="rId2"/>
          <a:stretch>
            <a:fillRect/>
          </a:stretch>
        </p:blipFill>
        <p:spPr>
          <a:xfrm>
            <a:off x="6620827" y="3197852"/>
            <a:ext cx="4656773" cy="2733669"/>
          </a:xfrm>
          <a:prstGeom prst="rect">
            <a:avLst/>
          </a:prstGeom>
        </p:spPr>
      </p:pic>
    </p:spTree>
    <p:extLst>
      <p:ext uri="{BB962C8B-B14F-4D97-AF65-F5344CB8AC3E}">
        <p14:creationId xmlns:p14="http://schemas.microsoft.com/office/powerpoint/2010/main" val="286556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50B48-BB50-7AEC-3C00-D23A0B0234C1}"/>
              </a:ext>
            </a:extLst>
          </p:cNvPr>
          <p:cNvSpPr>
            <a:spLocks noGrp="1"/>
          </p:cNvSpPr>
          <p:nvPr>
            <p:ph type="title"/>
          </p:nvPr>
        </p:nvSpPr>
        <p:spPr/>
        <p:txBody>
          <a:bodyPr>
            <a:normAutofit/>
          </a:bodyPr>
          <a:lstStyle/>
          <a:p>
            <a:r>
              <a:rPr lang="nl-NL" dirty="0"/>
              <a:t>REAN-model tweede fase: </a:t>
            </a:r>
            <a:r>
              <a:rPr lang="nl-NL" dirty="0" err="1"/>
              <a:t>Engage</a:t>
            </a:r>
            <a:endParaRPr lang="nl-NL" dirty="0"/>
          </a:p>
        </p:txBody>
      </p:sp>
      <p:sp>
        <p:nvSpPr>
          <p:cNvPr id="4" name="Tekstvak 3">
            <a:extLst>
              <a:ext uri="{FF2B5EF4-FFF2-40B4-BE49-F238E27FC236}">
                <a16:creationId xmlns:a16="http://schemas.microsoft.com/office/drawing/2014/main" id="{BB862F15-DA32-ED11-1D61-AAD151028A6B}"/>
              </a:ext>
            </a:extLst>
          </p:cNvPr>
          <p:cNvSpPr txBox="1"/>
          <p:nvPr/>
        </p:nvSpPr>
        <p:spPr>
          <a:xfrm>
            <a:off x="695960" y="1585298"/>
            <a:ext cx="9961880" cy="1200329"/>
          </a:xfrm>
          <a:prstGeom prst="rect">
            <a:avLst/>
          </a:prstGeom>
          <a:noFill/>
        </p:spPr>
        <p:txBody>
          <a:bodyPr wrap="square">
            <a:spAutoFit/>
          </a:bodyPr>
          <a:lstStyle/>
          <a:p>
            <a:r>
              <a:rPr lang="nl-NL" dirty="0"/>
              <a:t>In de tweede fase – de </a:t>
            </a:r>
            <a:r>
              <a:rPr lang="nl-NL" dirty="0" err="1"/>
              <a:t>Engage</a:t>
            </a:r>
            <a:r>
              <a:rPr lang="nl-NL" dirty="0"/>
              <a:t>-fase – moeten de leden die je in de eerste fase bereikt hebt zich gaan verbinden aan de community. Mensen bevindt zich nu in de oriëntatiefase en </a:t>
            </a:r>
            <a:r>
              <a:rPr lang="nl-NL" dirty="0" err="1"/>
              <a:t>overwegingsfase</a:t>
            </a:r>
            <a:r>
              <a:rPr lang="nl-NL" dirty="0"/>
              <a:t> voor deelname en actieve betrokkenheid. Leden oriënteren zich op de mogelijkheden en overwegen of ze actief lid willen worden. </a:t>
            </a:r>
          </a:p>
        </p:txBody>
      </p:sp>
      <p:sp>
        <p:nvSpPr>
          <p:cNvPr id="6" name="Tekstvak 5">
            <a:extLst>
              <a:ext uri="{FF2B5EF4-FFF2-40B4-BE49-F238E27FC236}">
                <a16:creationId xmlns:a16="http://schemas.microsoft.com/office/drawing/2014/main" id="{923E3AC4-7969-1CD3-4A4B-2A7C31CA19A1}"/>
              </a:ext>
            </a:extLst>
          </p:cNvPr>
          <p:cNvSpPr txBox="1"/>
          <p:nvPr/>
        </p:nvSpPr>
        <p:spPr>
          <a:xfrm>
            <a:off x="695960" y="3565436"/>
            <a:ext cx="4353560" cy="1754326"/>
          </a:xfrm>
          <a:prstGeom prst="rect">
            <a:avLst/>
          </a:prstGeom>
          <a:noFill/>
        </p:spPr>
        <p:txBody>
          <a:bodyPr wrap="square">
            <a:spAutoFit/>
          </a:bodyPr>
          <a:lstStyle/>
          <a:p>
            <a:r>
              <a:rPr lang="nl-NL" dirty="0"/>
              <a:t>Voorbeelden van communicatiemiddelen in de </a:t>
            </a:r>
            <a:r>
              <a:rPr lang="nl-NL" dirty="0" err="1"/>
              <a:t>Engage</a:t>
            </a:r>
            <a:r>
              <a:rPr lang="nl-NL" dirty="0"/>
              <a:t>-fase zijn blog </a:t>
            </a:r>
            <a:r>
              <a:rPr lang="nl-NL" dirty="0" err="1"/>
              <a:t>posts</a:t>
            </a:r>
            <a:r>
              <a:rPr lang="nl-NL" dirty="0"/>
              <a:t> op eigen mediakanalen, </a:t>
            </a:r>
            <a:r>
              <a:rPr lang="nl-NL" dirty="0" err="1"/>
              <a:t>advertorials</a:t>
            </a:r>
            <a:r>
              <a:rPr lang="nl-NL" dirty="0"/>
              <a:t>, video-advertenties en </a:t>
            </a:r>
            <a:r>
              <a:rPr lang="nl-NL" dirty="0" err="1"/>
              <a:t>sponsored</a:t>
            </a:r>
            <a:r>
              <a:rPr lang="nl-NL" dirty="0"/>
              <a:t> content/promoties/blog </a:t>
            </a:r>
            <a:r>
              <a:rPr lang="nl-NL" dirty="0" err="1"/>
              <a:t>posts</a:t>
            </a:r>
            <a:r>
              <a:rPr lang="nl-NL" dirty="0"/>
              <a:t> op andere relevante websites.</a:t>
            </a:r>
          </a:p>
        </p:txBody>
      </p:sp>
    </p:spTree>
    <p:extLst>
      <p:ext uri="{BB962C8B-B14F-4D97-AF65-F5344CB8AC3E}">
        <p14:creationId xmlns:p14="http://schemas.microsoft.com/office/powerpoint/2010/main" val="377848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7556A-0F2E-CD14-1198-26BBDB4ADDDC}"/>
              </a:ext>
            </a:extLst>
          </p:cNvPr>
          <p:cNvSpPr>
            <a:spLocks noGrp="1"/>
          </p:cNvSpPr>
          <p:nvPr>
            <p:ph type="title"/>
          </p:nvPr>
        </p:nvSpPr>
        <p:spPr/>
        <p:txBody>
          <a:bodyPr>
            <a:normAutofit fontScale="90000"/>
          </a:bodyPr>
          <a:lstStyle/>
          <a:p>
            <a:r>
              <a:rPr lang="nl-NL" dirty="0"/>
              <a:t>REAN-model derde fase: </a:t>
            </a:r>
            <a:r>
              <a:rPr lang="nl-NL" dirty="0" err="1"/>
              <a:t>Activate</a:t>
            </a:r>
            <a:br>
              <a:rPr lang="nl-NL" dirty="0"/>
            </a:br>
            <a:endParaRPr lang="nl-NL" dirty="0"/>
          </a:p>
        </p:txBody>
      </p:sp>
      <p:sp>
        <p:nvSpPr>
          <p:cNvPr id="4" name="Tekstvak 3">
            <a:extLst>
              <a:ext uri="{FF2B5EF4-FFF2-40B4-BE49-F238E27FC236}">
                <a16:creationId xmlns:a16="http://schemas.microsoft.com/office/drawing/2014/main" id="{93CFB014-371A-3912-32CF-08D847C4A8F0}"/>
              </a:ext>
            </a:extLst>
          </p:cNvPr>
          <p:cNvSpPr txBox="1"/>
          <p:nvPr/>
        </p:nvSpPr>
        <p:spPr>
          <a:xfrm>
            <a:off x="734060" y="1362839"/>
            <a:ext cx="9984740" cy="923330"/>
          </a:xfrm>
          <a:prstGeom prst="rect">
            <a:avLst/>
          </a:prstGeom>
          <a:noFill/>
        </p:spPr>
        <p:txBody>
          <a:bodyPr wrap="square">
            <a:spAutoFit/>
          </a:bodyPr>
          <a:lstStyle/>
          <a:p>
            <a:r>
              <a:rPr lang="nl-NL" dirty="0"/>
              <a:t>De derde fase – de </a:t>
            </a:r>
            <a:r>
              <a:rPr lang="nl-NL" dirty="0" err="1"/>
              <a:t>Activate</a:t>
            </a:r>
            <a:r>
              <a:rPr lang="nl-NL" dirty="0"/>
              <a:t>-fase – is de daadwerkelijke actieve aansluiting bij de community. De communityleden moeten zoveel vertrouwen hebben gekregen in de kracht en meerwaarde dat ze de volgende actief betrokken willen blijven. </a:t>
            </a:r>
          </a:p>
        </p:txBody>
      </p:sp>
      <p:sp>
        <p:nvSpPr>
          <p:cNvPr id="6" name="Tekstvak 5">
            <a:extLst>
              <a:ext uri="{FF2B5EF4-FFF2-40B4-BE49-F238E27FC236}">
                <a16:creationId xmlns:a16="http://schemas.microsoft.com/office/drawing/2014/main" id="{0D357F7F-2776-5DD0-F48E-7748FCE12271}"/>
              </a:ext>
            </a:extLst>
          </p:cNvPr>
          <p:cNvSpPr txBox="1"/>
          <p:nvPr/>
        </p:nvSpPr>
        <p:spPr>
          <a:xfrm>
            <a:off x="734060" y="2688402"/>
            <a:ext cx="10515600" cy="2431435"/>
          </a:xfrm>
          <a:prstGeom prst="rect">
            <a:avLst/>
          </a:prstGeom>
          <a:noFill/>
        </p:spPr>
        <p:txBody>
          <a:bodyPr wrap="square">
            <a:spAutoFit/>
          </a:bodyPr>
          <a:lstStyle/>
          <a:p>
            <a:r>
              <a:rPr lang="nl-NL" sz="4000" dirty="0">
                <a:latin typeface="+mj-lt"/>
              </a:rPr>
              <a:t>REAN-model vierde fase: </a:t>
            </a:r>
            <a:r>
              <a:rPr lang="nl-NL" sz="4000" dirty="0" err="1">
                <a:latin typeface="+mj-lt"/>
              </a:rPr>
              <a:t>Nurture</a:t>
            </a:r>
            <a:endParaRPr lang="nl-NL" sz="4000" dirty="0">
              <a:latin typeface="+mj-lt"/>
            </a:endParaRPr>
          </a:p>
          <a:p>
            <a:endParaRPr lang="nl-NL" sz="4000" dirty="0">
              <a:latin typeface="+mj-lt"/>
            </a:endParaRPr>
          </a:p>
          <a:p>
            <a:r>
              <a:rPr lang="nl-NL" dirty="0"/>
              <a:t>De vierde en laatste fase – de </a:t>
            </a:r>
            <a:r>
              <a:rPr lang="nl-NL" dirty="0" err="1"/>
              <a:t>Nurture</a:t>
            </a:r>
            <a:r>
              <a:rPr lang="nl-NL" dirty="0"/>
              <a:t>-fase – betreft de evaluatiefase waarbij de leden van de community evalueren / overdenken of ze tevreden zijn over deelname, de communityleden als groep en de opbrengst van deelname. In deze fase is het belangrijk om de leden te behouden en van hen een stabiele community te maken. </a:t>
            </a:r>
          </a:p>
        </p:txBody>
      </p:sp>
      <p:sp>
        <p:nvSpPr>
          <p:cNvPr id="8" name="Tekstvak 7">
            <a:extLst>
              <a:ext uri="{FF2B5EF4-FFF2-40B4-BE49-F238E27FC236}">
                <a16:creationId xmlns:a16="http://schemas.microsoft.com/office/drawing/2014/main" id="{0E3D1994-F097-C838-25EB-D16F521A472A}"/>
              </a:ext>
            </a:extLst>
          </p:cNvPr>
          <p:cNvSpPr txBox="1"/>
          <p:nvPr/>
        </p:nvSpPr>
        <p:spPr>
          <a:xfrm>
            <a:off x="734060" y="6123543"/>
            <a:ext cx="9618980" cy="369332"/>
          </a:xfrm>
          <a:prstGeom prst="rect">
            <a:avLst/>
          </a:prstGeom>
          <a:noFill/>
        </p:spPr>
        <p:txBody>
          <a:bodyPr wrap="square">
            <a:spAutoFit/>
          </a:bodyPr>
          <a:lstStyle/>
          <a:p>
            <a:r>
              <a:rPr lang="nl-NL" b="1" dirty="0"/>
              <a:t>https://www.marketingbright.nl/communicatieplan/communicatiemiddelen/</a:t>
            </a:r>
          </a:p>
        </p:txBody>
      </p:sp>
    </p:spTree>
    <p:extLst>
      <p:ext uri="{BB962C8B-B14F-4D97-AF65-F5344CB8AC3E}">
        <p14:creationId xmlns:p14="http://schemas.microsoft.com/office/powerpoint/2010/main" val="253088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29E71-F924-9CD2-EA70-CF03993CEB55}"/>
              </a:ext>
            </a:extLst>
          </p:cNvPr>
          <p:cNvSpPr>
            <a:spLocks noGrp="1"/>
          </p:cNvSpPr>
          <p:nvPr>
            <p:ph type="title"/>
          </p:nvPr>
        </p:nvSpPr>
        <p:spPr/>
        <p:txBody>
          <a:bodyPr/>
          <a:lstStyle/>
          <a:p>
            <a:r>
              <a:rPr lang="nl-NL" dirty="0"/>
              <a:t>Aan de slag! </a:t>
            </a:r>
          </a:p>
        </p:txBody>
      </p:sp>
      <p:sp>
        <p:nvSpPr>
          <p:cNvPr id="4" name="Tekstvak 3">
            <a:extLst>
              <a:ext uri="{FF2B5EF4-FFF2-40B4-BE49-F238E27FC236}">
                <a16:creationId xmlns:a16="http://schemas.microsoft.com/office/drawing/2014/main" id="{10124DA5-13C4-DA35-105F-CF0B8D8A50D9}"/>
              </a:ext>
            </a:extLst>
          </p:cNvPr>
          <p:cNvSpPr txBox="1"/>
          <p:nvPr/>
        </p:nvSpPr>
        <p:spPr>
          <a:xfrm>
            <a:off x="929640" y="2223909"/>
            <a:ext cx="8724900" cy="1323439"/>
          </a:xfrm>
          <a:prstGeom prst="rect">
            <a:avLst/>
          </a:prstGeom>
          <a:noFill/>
        </p:spPr>
        <p:txBody>
          <a:bodyPr wrap="square">
            <a:spAutoFit/>
          </a:bodyPr>
          <a:lstStyle/>
          <a:p>
            <a:r>
              <a:rPr lang="nl-NL" sz="1600" b="1" dirty="0"/>
              <a:t>Communicatiemiddel 1 = digitale uitnodiging  &gt; zie beoordelingsformulier </a:t>
            </a:r>
          </a:p>
          <a:p>
            <a:r>
              <a:rPr lang="nl-NL" sz="1600" dirty="0"/>
              <a:t>- platform;</a:t>
            </a:r>
          </a:p>
          <a:p>
            <a:r>
              <a:rPr lang="nl-NL" sz="1600" dirty="0"/>
              <a:t>- boodschap;</a:t>
            </a:r>
          </a:p>
          <a:p>
            <a:r>
              <a:rPr lang="nl-NL" sz="1600" dirty="0"/>
              <a:t>- keuze voor ICT-programma;</a:t>
            </a:r>
          </a:p>
          <a:p>
            <a:r>
              <a:rPr lang="nl-NL" sz="1600" dirty="0"/>
              <a:t>- eerste opzet van tekst: </a:t>
            </a:r>
          </a:p>
        </p:txBody>
      </p:sp>
      <p:sp>
        <p:nvSpPr>
          <p:cNvPr id="6" name="Tekstvak 5">
            <a:extLst>
              <a:ext uri="{FF2B5EF4-FFF2-40B4-BE49-F238E27FC236}">
                <a16:creationId xmlns:a16="http://schemas.microsoft.com/office/drawing/2014/main" id="{3764AA10-5293-D7BC-A25A-AD2F4E4492CB}"/>
              </a:ext>
            </a:extLst>
          </p:cNvPr>
          <p:cNvSpPr txBox="1"/>
          <p:nvPr/>
        </p:nvSpPr>
        <p:spPr>
          <a:xfrm>
            <a:off x="929640" y="3814187"/>
            <a:ext cx="6101080" cy="2800767"/>
          </a:xfrm>
          <a:prstGeom prst="rect">
            <a:avLst/>
          </a:prstGeom>
          <a:noFill/>
        </p:spPr>
        <p:txBody>
          <a:bodyPr wrap="square">
            <a:spAutoFit/>
          </a:bodyPr>
          <a:lstStyle/>
          <a:p>
            <a:r>
              <a:rPr lang="nl-NL" sz="1600" dirty="0"/>
              <a:t>Communicatiemiddel 2</a:t>
            </a:r>
          </a:p>
          <a:p>
            <a:r>
              <a:rPr lang="nl-NL" sz="1600" dirty="0"/>
              <a:t>- platform;</a:t>
            </a:r>
          </a:p>
          <a:p>
            <a:r>
              <a:rPr lang="nl-NL" sz="1600" dirty="0"/>
              <a:t>- boodschap;</a:t>
            </a:r>
          </a:p>
          <a:p>
            <a:r>
              <a:rPr lang="nl-NL" sz="1600" dirty="0"/>
              <a:t>- keuze voor ICT-programma;</a:t>
            </a:r>
          </a:p>
          <a:p>
            <a:r>
              <a:rPr lang="nl-NL" sz="1600" dirty="0"/>
              <a:t>- eerste opzet van tekst: </a:t>
            </a:r>
          </a:p>
          <a:p>
            <a:endParaRPr lang="nl-NL" sz="1600" dirty="0"/>
          </a:p>
          <a:p>
            <a:r>
              <a:rPr lang="nl-NL" sz="1600" dirty="0"/>
              <a:t>Communicatiemiddel 3</a:t>
            </a:r>
          </a:p>
          <a:p>
            <a:r>
              <a:rPr lang="nl-NL" sz="1600" dirty="0"/>
              <a:t>- platform;</a:t>
            </a:r>
          </a:p>
          <a:p>
            <a:r>
              <a:rPr lang="nl-NL" sz="1600" dirty="0"/>
              <a:t>- boodschap;</a:t>
            </a:r>
          </a:p>
          <a:p>
            <a:r>
              <a:rPr lang="nl-NL" sz="1600" dirty="0"/>
              <a:t>- keuze voor ICT-programma;</a:t>
            </a:r>
          </a:p>
          <a:p>
            <a:r>
              <a:rPr lang="nl-NL" sz="1600" dirty="0"/>
              <a:t>- eerste opzet van tekst: </a:t>
            </a:r>
          </a:p>
        </p:txBody>
      </p:sp>
      <p:sp>
        <p:nvSpPr>
          <p:cNvPr id="7" name="Tekstvak 6">
            <a:extLst>
              <a:ext uri="{FF2B5EF4-FFF2-40B4-BE49-F238E27FC236}">
                <a16:creationId xmlns:a16="http://schemas.microsoft.com/office/drawing/2014/main" id="{C3C2FA70-B015-041D-7A02-2389E5AD2C17}"/>
              </a:ext>
            </a:extLst>
          </p:cNvPr>
          <p:cNvSpPr txBox="1"/>
          <p:nvPr/>
        </p:nvSpPr>
        <p:spPr>
          <a:xfrm>
            <a:off x="838200" y="1506022"/>
            <a:ext cx="9519920" cy="369332"/>
          </a:xfrm>
          <a:prstGeom prst="rect">
            <a:avLst/>
          </a:prstGeom>
          <a:noFill/>
        </p:spPr>
        <p:txBody>
          <a:bodyPr wrap="square" rtlCol="0">
            <a:spAutoFit/>
          </a:bodyPr>
          <a:lstStyle/>
          <a:p>
            <a:r>
              <a:rPr lang="nl-NL" dirty="0"/>
              <a:t>Werkblad: bespreken en invullen &gt; input voor communicatieplan.  </a:t>
            </a:r>
          </a:p>
        </p:txBody>
      </p:sp>
      <p:sp>
        <p:nvSpPr>
          <p:cNvPr id="8" name="Ovaal 7">
            <a:extLst>
              <a:ext uri="{FF2B5EF4-FFF2-40B4-BE49-F238E27FC236}">
                <a16:creationId xmlns:a16="http://schemas.microsoft.com/office/drawing/2014/main" id="{E104AF9D-C7F8-A044-C017-0B3CAD690EB7}"/>
              </a:ext>
            </a:extLst>
          </p:cNvPr>
          <p:cNvSpPr/>
          <p:nvPr/>
        </p:nvSpPr>
        <p:spPr>
          <a:xfrm>
            <a:off x="5598160" y="3547348"/>
            <a:ext cx="5024120" cy="2243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3 communicatiemiddelen om de bijeenkomst die jullie ontwerpen, te promoten. </a:t>
            </a:r>
          </a:p>
        </p:txBody>
      </p:sp>
    </p:spTree>
    <p:extLst>
      <p:ext uri="{BB962C8B-B14F-4D97-AF65-F5344CB8AC3E}">
        <p14:creationId xmlns:p14="http://schemas.microsoft.com/office/powerpoint/2010/main" val="4982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ExploreVTI">
  <a:themeElements>
    <a:clrScheme name="AnalogousFromLightSeedLeftStep">
      <a:dk1>
        <a:srgbClr val="000000"/>
      </a:dk1>
      <a:lt1>
        <a:srgbClr val="FFFFFF"/>
      </a:lt1>
      <a:dk2>
        <a:srgbClr val="213A3B"/>
      </a:dk2>
      <a:lt2>
        <a:srgbClr val="E8E5E2"/>
      </a:lt2>
      <a:accent1>
        <a:srgbClr val="4FA9EB"/>
      </a:accent1>
      <a:accent2>
        <a:srgbClr val="38B3B3"/>
      </a:accent2>
      <a:accent3>
        <a:srgbClr val="33B680"/>
      </a:accent3>
      <a:accent4>
        <a:srgbClr val="2EB946"/>
      </a:accent4>
      <a:accent5>
        <a:srgbClr val="55B735"/>
      </a:accent5>
      <a:accent6>
        <a:srgbClr val="87AE3A"/>
      </a:accent6>
      <a:hlink>
        <a:srgbClr val="A2785A"/>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3537B5D5-D26C-41FA-9527-54CEFEB209F0}"/>
</file>

<file path=customXml/itemProps2.xml><?xml version="1.0" encoding="utf-8"?>
<ds:datastoreItem xmlns:ds="http://schemas.openxmlformats.org/officeDocument/2006/customXml" ds:itemID="{73DC5ECE-11D0-4251-8E1A-0780D8E8EF57}"/>
</file>

<file path=customXml/itemProps3.xml><?xml version="1.0" encoding="utf-8"?>
<ds:datastoreItem xmlns:ds="http://schemas.openxmlformats.org/officeDocument/2006/customXml" ds:itemID="{A26A0F53-01EE-4D7F-ADE9-26A22CAC1B34}"/>
</file>

<file path=docProps/app.xml><?xml version="1.0" encoding="utf-8"?>
<Properties xmlns="http://schemas.openxmlformats.org/officeDocument/2006/extended-properties" xmlns:vt="http://schemas.openxmlformats.org/officeDocument/2006/docPropsVTypes">
  <TotalTime>70</TotalTime>
  <Words>931</Words>
  <Application>Microsoft Office PowerPoint</Application>
  <PresentationFormat>Breedbeeld</PresentationFormat>
  <Paragraphs>148</Paragraphs>
  <Slides>12</Slides>
  <Notes>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12</vt:i4>
      </vt:variant>
    </vt:vector>
  </HeadingPairs>
  <TitlesOfParts>
    <vt:vector size="21" baseType="lpstr">
      <vt:lpstr>Arial</vt:lpstr>
      <vt:lpstr>Arial Black</vt:lpstr>
      <vt:lpstr>Avenir Next LT Pro</vt:lpstr>
      <vt:lpstr>AvenirNext LT Pro Medium</vt:lpstr>
      <vt:lpstr>Calibri</vt:lpstr>
      <vt:lpstr>Sagona Book</vt:lpstr>
      <vt:lpstr>Wingdings</vt:lpstr>
      <vt:lpstr>ExploreVTI</vt:lpstr>
      <vt:lpstr>Yuverta</vt:lpstr>
      <vt:lpstr>Workshop Communicatiemiddelen maken</vt:lpstr>
      <vt:lpstr>Communicatieplan in 8 stappen</vt:lpstr>
      <vt:lpstr>PowerPoint-presentatie</vt:lpstr>
      <vt:lpstr>PowerPoint-presentatie</vt:lpstr>
      <vt:lpstr>PowerPoint-presentatie</vt:lpstr>
      <vt:lpstr>Reach (klanten bereiken)</vt:lpstr>
      <vt:lpstr>REAN-model tweede fase: Engage</vt:lpstr>
      <vt:lpstr>REAN-model derde fase: Activate </vt:lpstr>
      <vt:lpstr>Aan de slag! </vt:lpstr>
      <vt:lpstr>Wat is een professionele uitnodiging?</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Communicatiemiddelen maken</dc:title>
  <dc:creator>Pascalle Cup</dc:creator>
  <cp:lastModifiedBy>Pascalle Cup</cp:lastModifiedBy>
  <cp:revision>1</cp:revision>
  <dcterms:created xsi:type="dcterms:W3CDTF">2023-03-09T20:22:26Z</dcterms:created>
  <dcterms:modified xsi:type="dcterms:W3CDTF">2023-03-09T21:32:26Z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